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3"/>
    <p:sldMasterId id="2147483680" r:id="rId4"/>
  </p:sldMasterIdLst>
  <p:notesMasterIdLst>
    <p:notesMasterId r:id="rId6"/>
  </p:notesMasterIdLst>
  <p:handoutMasterIdLst>
    <p:handoutMasterId r:id="rId50"/>
  </p:handoutMasterIdLst>
  <p:sldIdLst>
    <p:sldId id="1055" r:id="rId5"/>
    <p:sldId id="1059" r:id="rId7"/>
    <p:sldId id="1058" r:id="rId8"/>
    <p:sldId id="873" r:id="rId9"/>
    <p:sldId id="1015" r:id="rId10"/>
    <p:sldId id="976" r:id="rId11"/>
    <p:sldId id="1103" r:id="rId12"/>
    <p:sldId id="877" r:id="rId13"/>
    <p:sldId id="922" r:id="rId14"/>
    <p:sldId id="1060" r:id="rId15"/>
    <p:sldId id="968" r:id="rId16"/>
    <p:sldId id="919" r:id="rId17"/>
    <p:sldId id="1061" r:id="rId18"/>
    <p:sldId id="924" r:id="rId19"/>
    <p:sldId id="886" r:id="rId20"/>
    <p:sldId id="925" r:id="rId21"/>
    <p:sldId id="969" r:id="rId22"/>
    <p:sldId id="890" r:id="rId23"/>
    <p:sldId id="977" r:id="rId24"/>
    <p:sldId id="891" r:id="rId25"/>
    <p:sldId id="970" r:id="rId26"/>
    <p:sldId id="1062" r:id="rId27"/>
    <p:sldId id="978" r:id="rId28"/>
    <p:sldId id="971" r:id="rId29"/>
    <p:sldId id="979" r:id="rId30"/>
    <p:sldId id="1063" r:id="rId31"/>
    <p:sldId id="981" r:id="rId32"/>
    <p:sldId id="931" r:id="rId33"/>
    <p:sldId id="972" r:id="rId34"/>
    <p:sldId id="1064" r:id="rId35"/>
    <p:sldId id="1065" r:id="rId36"/>
    <p:sldId id="942" r:id="rId37"/>
    <p:sldId id="984" r:id="rId38"/>
    <p:sldId id="937" r:id="rId39"/>
    <p:sldId id="933" r:id="rId40"/>
    <p:sldId id="973" r:id="rId41"/>
    <p:sldId id="974" r:id="rId42"/>
    <p:sldId id="903" r:id="rId43"/>
    <p:sldId id="904" r:id="rId44"/>
    <p:sldId id="940" r:id="rId45"/>
    <p:sldId id="941" r:id="rId46"/>
    <p:sldId id="943" r:id="rId47"/>
    <p:sldId id="1057" r:id="rId48"/>
    <p:sldId id="1056" r:id="rId49"/>
  </p:sldIdLst>
  <p:sldSz cx="12192000" cy="6858000"/>
  <p:notesSz cx="6858000" cy="9144000"/>
  <p:embeddedFontLst>
    <p:embeddedFont>
      <p:font typeface="Constantia" panose="02030602050306030303" pitchFamily="18"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隶书" panose="02010509060101010101" pitchFamily="49" charset="-122"/>
      <p:regular r:id="rId63"/>
    </p:embeddedFont>
    <p:embeddedFont>
      <p:font typeface="Wingdings 2" panose="05020102010507070707" pitchFamily="18" charset="2"/>
      <p:regular r:id="rId64"/>
    </p:embeddedFont>
    <p:embeddedFont>
      <p:font typeface="Wingdings 2" panose="05020102010507070707"/>
      <p:regular r:id="rId65"/>
    </p:embeddedFont>
    <p:embeddedFont>
      <p:font typeface="微软雅黑" panose="020B0503020204020204" charset="-122"/>
      <p:regular r:id="rId66"/>
    </p:embeddedFont>
    <p:embeddedFont>
      <p:font typeface="Impact" panose="020B0806030902050204" charset="0"/>
      <p:regular r:id="rId67"/>
    </p:embeddedFont>
    <p:embeddedFont>
      <p:font typeface="Segoe UI" panose="020B0502040204020203" pitchFamily="34" charset="0"/>
      <p:regular r:id="rId68"/>
      <p:bold r:id="rId69"/>
      <p:italic r:id="rId70"/>
      <p:boldItalic r:id="rId71"/>
    </p:embeddedFont>
    <p:embeddedFont>
      <p:font typeface="华文新魏" panose="02010800040101010101" pitchFamily="2" charset="-122"/>
      <p:regular r:id="rId72"/>
    </p:embeddedFont>
    <p:embeddedFont>
      <p:font typeface="仿宋_GB2312" panose="02010609030101010101" charset="-122"/>
      <p:regular r:id="rId73"/>
    </p:embeddedFont>
  </p:embeddedFontLst>
  <p:custDataLst>
    <p:tags r:id="rId74"/>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07" userDrawn="1">
          <p15:clr>
            <a:srgbClr val="A4A3A4"/>
          </p15:clr>
        </p15:guide>
        <p15:guide id="2" pos="39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75" name="作者" initials="A" lastIdx="0" clrIdx="24"/>
  <p:cmAuthor id="3" name="dell" initials="d"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6600"/>
    <a:srgbClr val="006600"/>
    <a:srgbClr val="A50021"/>
    <a:srgbClr val="0000CC"/>
    <a:srgbClr val="009999"/>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5"/>
    <p:restoredTop sz="94180"/>
  </p:normalViewPr>
  <p:slideViewPr>
    <p:cSldViewPr showGuides="1">
      <p:cViewPr varScale="1">
        <p:scale>
          <a:sx n="59" d="100"/>
          <a:sy n="59" d="100"/>
        </p:scale>
        <p:origin x="1516" y="36"/>
      </p:cViewPr>
      <p:guideLst>
        <p:guide orient="horz" pos="2207"/>
        <p:guide pos="3963"/>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4" Type="http://schemas.openxmlformats.org/officeDocument/2006/relationships/tags" Target="tags/tag552.xml"/><Relationship Id="rId73" Type="http://schemas.openxmlformats.org/officeDocument/2006/relationships/font" Target="fonts/font19.fntdata"/><Relationship Id="rId72" Type="http://schemas.openxmlformats.org/officeDocument/2006/relationships/font" Target="fonts/font18.fntdata"/><Relationship Id="rId71" Type="http://schemas.openxmlformats.org/officeDocument/2006/relationships/font" Target="fonts/font17.fntdata"/><Relationship Id="rId70" Type="http://schemas.openxmlformats.org/officeDocument/2006/relationships/font" Target="fonts/font16.fntdata"/><Relationship Id="rId7" Type="http://schemas.openxmlformats.org/officeDocument/2006/relationships/slide" Target="slides/slide2.xml"/><Relationship Id="rId69" Type="http://schemas.openxmlformats.org/officeDocument/2006/relationships/font" Target="fonts/font15.fntdata"/><Relationship Id="rId68" Type="http://schemas.openxmlformats.org/officeDocument/2006/relationships/font" Target="fonts/font14.fntdata"/><Relationship Id="rId67" Type="http://schemas.openxmlformats.org/officeDocument/2006/relationships/font" Target="fonts/font13.fntdata"/><Relationship Id="rId66" Type="http://schemas.openxmlformats.org/officeDocument/2006/relationships/font" Target="fonts/font12.fntdata"/><Relationship Id="rId65" Type="http://schemas.openxmlformats.org/officeDocument/2006/relationships/font" Target="fonts/font11.fntdata"/><Relationship Id="rId64" Type="http://schemas.openxmlformats.org/officeDocument/2006/relationships/font" Target="fonts/font10.fntdata"/><Relationship Id="rId63" Type="http://schemas.openxmlformats.org/officeDocument/2006/relationships/font" Target="fonts/font9.fntdata"/><Relationship Id="rId62" Type="http://schemas.openxmlformats.org/officeDocument/2006/relationships/font" Target="fonts/font8.fntdata"/><Relationship Id="rId61" Type="http://schemas.openxmlformats.org/officeDocument/2006/relationships/font" Target="fonts/font7.fntdata"/><Relationship Id="rId60" Type="http://schemas.openxmlformats.org/officeDocument/2006/relationships/font" Target="fonts/font6.fntdata"/><Relationship Id="rId6" Type="http://schemas.openxmlformats.org/officeDocument/2006/relationships/notesMaster" Target="notesMasters/notesMaster1.xml"/><Relationship Id="rId59" Type="http://schemas.openxmlformats.org/officeDocument/2006/relationships/font" Target="fonts/font5.fntdata"/><Relationship Id="rId58" Type="http://schemas.openxmlformats.org/officeDocument/2006/relationships/font" Target="fonts/font4.fntdata"/><Relationship Id="rId57" Type="http://schemas.openxmlformats.org/officeDocument/2006/relationships/font" Target="fonts/font3.fntdata"/><Relationship Id="rId56" Type="http://schemas.openxmlformats.org/officeDocument/2006/relationships/font" Target="fonts/font2.fntdata"/><Relationship Id="rId55" Type="http://schemas.openxmlformats.org/officeDocument/2006/relationships/font" Target="fonts/font1.fntdata"/><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C1B3787-573C-4CA7-9899-277C6A1E6756}" type="doc">
      <dgm:prSet loTypeId="urn:microsoft.com/office/officeart/2005/8/layout/process5#1" loCatId="process" qsTypeId="urn:microsoft.com/office/officeart/2005/8/quickstyle/simple1#1" qsCatId="simple" csTypeId="urn:microsoft.com/office/officeart/2005/8/colors/accent1_2#1" csCatId="accent1" phldr="1"/>
      <dgm:spPr/>
      <dgm:t>
        <a:bodyPr/>
        <a:lstStyle/>
        <a:p>
          <a:endParaRPr lang="zh-CN" altLang="en-US"/>
        </a:p>
      </dgm:t>
    </dgm:pt>
    <dgm:pt modelId="{8DE77EC6-0BEE-4A5A-A93E-252903918BF0}">
      <dgm:prSet phldrT="[文本]"/>
      <dgm:spPr>
        <a:solidFill>
          <a:schemeClr val="accent5">
            <a:lumMod val="75000"/>
          </a:schemeClr>
        </a:solidFill>
      </dgm:spPr>
      <dgm:t>
        <a:bodyPr/>
        <a:lstStyle/>
        <a:p>
          <a:r>
            <a:rPr lang="zh-CN" altLang="en-US" dirty="0" smtClean="0"/>
            <a:t>提交申请</a:t>
          </a:r>
          <a:endParaRPr lang="zh-CN" altLang="en-US" dirty="0"/>
        </a:p>
      </dgm:t>
    </dgm:pt>
    <dgm:pt modelId="{16322184-0FFD-4D2C-A43F-B20095AB9FF5}" cxnId="{C6E88446-5B8B-40BD-8F1E-4705CD7A395C}" type="parTrans">
      <dgm:prSet/>
      <dgm:spPr/>
      <dgm:t>
        <a:bodyPr/>
        <a:lstStyle/>
        <a:p>
          <a:endParaRPr lang="zh-CN" altLang="en-US"/>
        </a:p>
      </dgm:t>
    </dgm:pt>
    <dgm:pt modelId="{C7026700-B6EC-48F1-BFFA-1639918F4C26}" cxnId="{C6E88446-5B8B-40BD-8F1E-4705CD7A395C}" type="sibTrans">
      <dgm:prSet/>
      <dgm:spPr/>
      <dgm:t>
        <a:bodyPr/>
        <a:lstStyle/>
        <a:p>
          <a:endParaRPr lang="zh-CN" altLang="en-US"/>
        </a:p>
      </dgm:t>
    </dgm:pt>
    <dgm:pt modelId="{932149E2-842B-4D25-B43D-3649BF2A0F4A}">
      <dgm:prSet phldrT="[文本]"/>
      <dgm:spPr>
        <a:solidFill>
          <a:srgbClr val="0070C0"/>
        </a:solidFill>
      </dgm:spPr>
      <dgm:t>
        <a:bodyPr/>
        <a:lstStyle/>
        <a:p>
          <a:r>
            <a:rPr lang="zh-CN" altLang="en-US" dirty="0" smtClean="0"/>
            <a:t>资格审查</a:t>
          </a:r>
          <a:endParaRPr lang="zh-CN" altLang="en-US" dirty="0"/>
        </a:p>
      </dgm:t>
    </dgm:pt>
    <dgm:pt modelId="{A941C1B2-7CCB-4B91-A7D7-27787AAA23AA}" cxnId="{F1788519-AD75-470A-8D50-A528FDB2F9E1}" type="parTrans">
      <dgm:prSet/>
      <dgm:spPr/>
      <dgm:t>
        <a:bodyPr/>
        <a:lstStyle/>
        <a:p>
          <a:endParaRPr lang="zh-CN" altLang="en-US"/>
        </a:p>
      </dgm:t>
    </dgm:pt>
    <dgm:pt modelId="{F6A6FE0C-8C62-46C6-9A90-FC3E493C6EE0}" cxnId="{F1788519-AD75-470A-8D50-A528FDB2F9E1}" type="sibTrans">
      <dgm:prSet/>
      <dgm:spPr/>
      <dgm:t>
        <a:bodyPr/>
        <a:lstStyle/>
        <a:p>
          <a:endParaRPr lang="zh-CN" altLang="en-US"/>
        </a:p>
      </dgm:t>
    </dgm:pt>
    <dgm:pt modelId="{9B2958E3-C7C0-499E-8850-F1B04F1632AA}">
      <dgm:prSet phldrT="[文本]"/>
      <dgm:spPr>
        <a:solidFill>
          <a:schemeClr val="accent5">
            <a:lumMod val="75000"/>
          </a:schemeClr>
        </a:solidFill>
      </dgm:spPr>
      <dgm:t>
        <a:bodyPr/>
        <a:lstStyle/>
        <a:p>
          <a:r>
            <a:rPr lang="zh-CN" altLang="en-US" dirty="0" smtClean="0"/>
            <a:t>论文评阅</a:t>
          </a:r>
          <a:endParaRPr lang="zh-CN" altLang="en-US" dirty="0"/>
        </a:p>
      </dgm:t>
    </dgm:pt>
    <dgm:pt modelId="{F3365A54-E83E-4B40-B0CA-D6D94A31AE08}" cxnId="{30F63CE4-6F39-4943-82CA-CC035A4CC7A3}" type="parTrans">
      <dgm:prSet/>
      <dgm:spPr/>
      <dgm:t>
        <a:bodyPr/>
        <a:lstStyle/>
        <a:p>
          <a:endParaRPr lang="zh-CN" altLang="en-US"/>
        </a:p>
      </dgm:t>
    </dgm:pt>
    <dgm:pt modelId="{F38A9033-71DA-4469-B23C-36D63D80C6EB}" cxnId="{30F63CE4-6F39-4943-82CA-CC035A4CC7A3}" type="sibTrans">
      <dgm:prSet/>
      <dgm:spPr/>
      <dgm:t>
        <a:bodyPr/>
        <a:lstStyle/>
        <a:p>
          <a:endParaRPr lang="zh-CN" altLang="en-US"/>
        </a:p>
      </dgm:t>
    </dgm:pt>
    <dgm:pt modelId="{388C4D57-8FE4-4C78-A73D-F2DB7DAD59D5}">
      <dgm:prSet phldrT="[文本]"/>
      <dgm:spPr>
        <a:solidFill>
          <a:schemeClr val="accent5">
            <a:lumMod val="75000"/>
          </a:schemeClr>
        </a:solidFill>
      </dgm:spPr>
      <dgm:t>
        <a:bodyPr/>
        <a:lstStyle/>
        <a:p>
          <a:r>
            <a:rPr lang="zh-CN" altLang="en-US" dirty="0" smtClean="0"/>
            <a:t>学位论文答辩</a:t>
          </a:r>
          <a:endParaRPr lang="zh-CN" altLang="en-US" dirty="0"/>
        </a:p>
      </dgm:t>
    </dgm:pt>
    <dgm:pt modelId="{A760B4D4-76E1-47A7-9449-9AF59D867C70}" cxnId="{7683BFFD-8EBF-4057-8D1F-1F7B8B0EBCEB}" type="parTrans">
      <dgm:prSet/>
      <dgm:spPr/>
      <dgm:t>
        <a:bodyPr/>
        <a:lstStyle/>
        <a:p>
          <a:endParaRPr lang="zh-CN" altLang="en-US"/>
        </a:p>
      </dgm:t>
    </dgm:pt>
    <dgm:pt modelId="{4864C9A3-8F95-4B82-ACA2-5D3DBB91E5C5}" cxnId="{7683BFFD-8EBF-4057-8D1F-1F7B8B0EBCEB}" type="sibTrans">
      <dgm:prSet/>
      <dgm:spPr/>
      <dgm:t>
        <a:bodyPr/>
        <a:lstStyle/>
        <a:p>
          <a:endParaRPr lang="zh-CN" altLang="en-US"/>
        </a:p>
      </dgm:t>
    </dgm:pt>
    <dgm:pt modelId="{F2E0EDB2-66EA-4B5B-827B-8C4A3933CC1B}">
      <dgm:prSet phldrT="[文本]"/>
      <dgm:spPr>
        <a:solidFill>
          <a:schemeClr val="accent5">
            <a:lumMod val="75000"/>
          </a:schemeClr>
        </a:solidFill>
      </dgm:spPr>
      <dgm:t>
        <a:bodyPr/>
        <a:lstStyle/>
        <a:p>
          <a:r>
            <a:rPr lang="zh-CN" altLang="en-US" dirty="0" smtClean="0"/>
            <a:t>资料上交</a:t>
          </a:r>
          <a:endParaRPr lang="zh-CN" altLang="en-US" dirty="0"/>
        </a:p>
      </dgm:t>
    </dgm:pt>
    <dgm:pt modelId="{CE3BDD55-34D0-4404-8DA4-83FA7FF82402}" cxnId="{10328CE7-43B8-41D9-B3FA-00758C2F10EF}" type="parTrans">
      <dgm:prSet/>
      <dgm:spPr/>
      <dgm:t>
        <a:bodyPr/>
        <a:lstStyle/>
        <a:p>
          <a:endParaRPr lang="zh-CN" altLang="en-US"/>
        </a:p>
      </dgm:t>
    </dgm:pt>
    <dgm:pt modelId="{4D3CCC9B-11FA-4A81-8230-AD5F4AE6171D}" cxnId="{10328CE7-43B8-41D9-B3FA-00758C2F10EF}" type="sibTrans">
      <dgm:prSet/>
      <dgm:spPr/>
      <dgm:t>
        <a:bodyPr/>
        <a:lstStyle/>
        <a:p>
          <a:endParaRPr lang="zh-CN" altLang="en-US"/>
        </a:p>
      </dgm:t>
    </dgm:pt>
    <dgm:pt modelId="{811B8075-AF1A-4374-9ADC-E034F66F8DF1}">
      <dgm:prSet phldrT="[文本]"/>
      <dgm:spPr/>
      <dgm:t>
        <a:bodyPr/>
        <a:lstStyle/>
        <a:p>
          <a:r>
            <a:rPr lang="zh-CN" altLang="en-US" dirty="0" smtClean="0"/>
            <a:t>学位审核</a:t>
          </a:r>
          <a:endParaRPr lang="zh-CN" altLang="en-US" dirty="0"/>
        </a:p>
      </dgm:t>
    </dgm:pt>
    <dgm:pt modelId="{D5F89C7A-B693-45C9-8E7B-0BE7437BFA04}" cxnId="{057708D8-49E2-4928-ACA6-1C96DB17490A}" type="parTrans">
      <dgm:prSet/>
      <dgm:spPr/>
      <dgm:t>
        <a:bodyPr/>
        <a:lstStyle/>
        <a:p>
          <a:endParaRPr lang="zh-CN" altLang="en-US"/>
        </a:p>
      </dgm:t>
    </dgm:pt>
    <dgm:pt modelId="{66043D77-ED22-4706-B4F8-58732516150D}" cxnId="{057708D8-49E2-4928-ACA6-1C96DB17490A}" type="sibTrans">
      <dgm:prSet/>
      <dgm:spPr/>
      <dgm:t>
        <a:bodyPr/>
        <a:lstStyle/>
        <a:p>
          <a:endParaRPr lang="zh-CN" altLang="en-US"/>
        </a:p>
      </dgm:t>
    </dgm:pt>
    <dgm:pt modelId="{2547D2B4-14D9-4D61-96F0-77F8C9C74311}">
      <dgm:prSet phldrT="[文本]"/>
      <dgm:spPr/>
      <dgm:t>
        <a:bodyPr/>
        <a:lstStyle/>
        <a:p>
          <a:r>
            <a:rPr lang="zh-CN" altLang="en-US" dirty="0" smtClean="0"/>
            <a:t>离校、发证</a:t>
          </a:r>
          <a:endParaRPr lang="zh-CN" altLang="en-US" dirty="0"/>
        </a:p>
      </dgm:t>
    </dgm:pt>
    <dgm:pt modelId="{93798C78-07AF-47C0-A16F-291CF1381B7B}" cxnId="{C25C52C5-AF4A-4194-9646-CB8FA2E558CC}" type="parTrans">
      <dgm:prSet/>
      <dgm:spPr/>
      <dgm:t>
        <a:bodyPr/>
        <a:lstStyle/>
        <a:p>
          <a:endParaRPr lang="zh-CN" altLang="en-US"/>
        </a:p>
      </dgm:t>
    </dgm:pt>
    <dgm:pt modelId="{DD99ED9D-CCC3-4320-9E0D-614BC1392D97}" cxnId="{C25C52C5-AF4A-4194-9646-CB8FA2E558CC}" type="sibTrans">
      <dgm:prSet/>
      <dgm:spPr/>
      <dgm:t>
        <a:bodyPr/>
        <a:lstStyle/>
        <a:p>
          <a:endParaRPr lang="zh-CN" altLang="en-US"/>
        </a:p>
      </dgm:t>
    </dgm:pt>
    <dgm:pt modelId="{E0613D73-85A2-4711-9010-577FC238E08F}">
      <dgm:prSet phldrT="[文本]"/>
      <dgm:spPr/>
      <dgm:t>
        <a:bodyPr/>
        <a:lstStyle/>
        <a:p>
          <a:r>
            <a:rPr lang="zh-CN" altLang="en-US" dirty="0" smtClean="0"/>
            <a:t>资料归档</a:t>
          </a:r>
          <a:endParaRPr lang="zh-CN" altLang="en-US" dirty="0"/>
        </a:p>
      </dgm:t>
    </dgm:pt>
    <dgm:pt modelId="{5B75F695-C548-4889-BE38-62B252FE7D97}" cxnId="{36301BAE-A937-4445-A173-5D821C8109C8}" type="parTrans">
      <dgm:prSet/>
      <dgm:spPr/>
      <dgm:t>
        <a:bodyPr/>
        <a:lstStyle/>
        <a:p>
          <a:endParaRPr lang="zh-CN" altLang="en-US"/>
        </a:p>
      </dgm:t>
    </dgm:pt>
    <dgm:pt modelId="{F87DDDDE-81F5-4214-A9DA-A404664E2F12}" cxnId="{36301BAE-A937-4445-A173-5D821C8109C8}" type="sibTrans">
      <dgm:prSet/>
      <dgm:spPr/>
      <dgm:t>
        <a:bodyPr/>
        <a:lstStyle/>
        <a:p>
          <a:endParaRPr lang="zh-CN" altLang="en-US"/>
        </a:p>
      </dgm:t>
    </dgm:pt>
    <dgm:pt modelId="{5B126CAA-4C5E-4547-9E12-6D68B865D9CB}" type="pres">
      <dgm:prSet presAssocID="{BC1B3787-573C-4CA7-9899-277C6A1E6756}" presName="diagram" presStyleCnt="0">
        <dgm:presLayoutVars>
          <dgm:dir/>
          <dgm:resizeHandles val="exact"/>
        </dgm:presLayoutVars>
      </dgm:prSet>
      <dgm:spPr/>
      <dgm:t>
        <a:bodyPr/>
        <a:lstStyle/>
        <a:p>
          <a:endParaRPr lang="zh-CN" altLang="en-US"/>
        </a:p>
      </dgm:t>
    </dgm:pt>
    <dgm:pt modelId="{CA0E794A-8E01-4168-B578-33D100C51FB5}" type="pres">
      <dgm:prSet presAssocID="{8DE77EC6-0BEE-4A5A-A93E-252903918BF0}" presName="node" presStyleLbl="node1" presStyleIdx="0" presStyleCnt="8">
        <dgm:presLayoutVars>
          <dgm:bulletEnabled val="1"/>
        </dgm:presLayoutVars>
      </dgm:prSet>
      <dgm:spPr/>
      <dgm:t>
        <a:bodyPr/>
        <a:lstStyle/>
        <a:p>
          <a:endParaRPr lang="zh-CN" altLang="en-US"/>
        </a:p>
      </dgm:t>
    </dgm:pt>
    <dgm:pt modelId="{2EB096D9-3CA4-42A0-A89A-ECA5F576EEED}" type="pres">
      <dgm:prSet presAssocID="{C7026700-B6EC-48F1-BFFA-1639918F4C26}" presName="sibTrans" presStyleLbl="sibTrans2D1" presStyleIdx="0" presStyleCnt="7"/>
      <dgm:spPr/>
      <dgm:t>
        <a:bodyPr/>
        <a:lstStyle/>
        <a:p>
          <a:endParaRPr lang="zh-CN" altLang="en-US"/>
        </a:p>
      </dgm:t>
    </dgm:pt>
    <dgm:pt modelId="{25FE534E-DA4A-4AAA-9A95-50AE3E1A2A7A}" type="pres">
      <dgm:prSet presAssocID="{C7026700-B6EC-48F1-BFFA-1639918F4C26}" presName="connectorText" presStyleLbl="sibTrans2D1" presStyleIdx="0" presStyleCnt="7"/>
      <dgm:spPr/>
      <dgm:t>
        <a:bodyPr/>
        <a:lstStyle/>
        <a:p>
          <a:endParaRPr lang="zh-CN" altLang="en-US"/>
        </a:p>
      </dgm:t>
    </dgm:pt>
    <dgm:pt modelId="{95082986-4915-459A-8E5A-870D468EE0E2}" type="pres">
      <dgm:prSet presAssocID="{932149E2-842B-4D25-B43D-3649BF2A0F4A}" presName="node" presStyleLbl="node1" presStyleIdx="1" presStyleCnt="8">
        <dgm:presLayoutVars>
          <dgm:bulletEnabled val="1"/>
        </dgm:presLayoutVars>
      </dgm:prSet>
      <dgm:spPr/>
      <dgm:t>
        <a:bodyPr/>
        <a:lstStyle/>
        <a:p>
          <a:endParaRPr lang="zh-CN" altLang="en-US"/>
        </a:p>
      </dgm:t>
    </dgm:pt>
    <dgm:pt modelId="{88E3D765-1424-4626-93E5-378543E8C27B}" type="pres">
      <dgm:prSet presAssocID="{F6A6FE0C-8C62-46C6-9A90-FC3E493C6EE0}" presName="sibTrans" presStyleLbl="sibTrans2D1" presStyleIdx="1" presStyleCnt="7"/>
      <dgm:spPr/>
      <dgm:t>
        <a:bodyPr/>
        <a:lstStyle/>
        <a:p>
          <a:endParaRPr lang="zh-CN" altLang="en-US"/>
        </a:p>
      </dgm:t>
    </dgm:pt>
    <dgm:pt modelId="{A8BFEDB3-EC5B-4C3B-9A77-2C61FB39D909}" type="pres">
      <dgm:prSet presAssocID="{F6A6FE0C-8C62-46C6-9A90-FC3E493C6EE0}" presName="connectorText" presStyleLbl="sibTrans2D1" presStyleIdx="1" presStyleCnt="7"/>
      <dgm:spPr/>
      <dgm:t>
        <a:bodyPr/>
        <a:lstStyle/>
        <a:p>
          <a:endParaRPr lang="zh-CN" altLang="en-US"/>
        </a:p>
      </dgm:t>
    </dgm:pt>
    <dgm:pt modelId="{20EDFF22-AF38-4E50-A4AE-0ECADD0138CF}" type="pres">
      <dgm:prSet presAssocID="{9B2958E3-C7C0-499E-8850-F1B04F1632AA}" presName="node" presStyleLbl="node1" presStyleIdx="2" presStyleCnt="8">
        <dgm:presLayoutVars>
          <dgm:bulletEnabled val="1"/>
        </dgm:presLayoutVars>
      </dgm:prSet>
      <dgm:spPr/>
      <dgm:t>
        <a:bodyPr/>
        <a:lstStyle/>
        <a:p>
          <a:endParaRPr lang="zh-CN" altLang="en-US"/>
        </a:p>
      </dgm:t>
    </dgm:pt>
    <dgm:pt modelId="{76212475-6BCF-4432-B4FA-87023E1F8EC7}" type="pres">
      <dgm:prSet presAssocID="{F38A9033-71DA-4469-B23C-36D63D80C6EB}" presName="sibTrans" presStyleLbl="sibTrans2D1" presStyleIdx="2" presStyleCnt="7" custLinFactNeighborX="17066" custLinFactNeighborY="28116"/>
      <dgm:spPr/>
      <dgm:t>
        <a:bodyPr/>
        <a:lstStyle/>
        <a:p>
          <a:endParaRPr lang="zh-CN" altLang="en-US"/>
        </a:p>
      </dgm:t>
    </dgm:pt>
    <dgm:pt modelId="{E2453C59-1424-4314-9D9D-89CB056EAB17}" type="pres">
      <dgm:prSet presAssocID="{F38A9033-71DA-4469-B23C-36D63D80C6EB}" presName="connectorText" presStyleLbl="sibTrans2D1" presStyleIdx="2" presStyleCnt="7"/>
      <dgm:spPr/>
      <dgm:t>
        <a:bodyPr/>
        <a:lstStyle/>
        <a:p>
          <a:endParaRPr lang="zh-CN" altLang="en-US"/>
        </a:p>
      </dgm:t>
    </dgm:pt>
    <dgm:pt modelId="{7E2BB856-45E4-4F53-ACE2-E10DEC2823C1}" type="pres">
      <dgm:prSet presAssocID="{388C4D57-8FE4-4C78-A73D-F2DB7DAD59D5}" presName="node" presStyleLbl="node1" presStyleIdx="3" presStyleCnt="8">
        <dgm:presLayoutVars>
          <dgm:bulletEnabled val="1"/>
        </dgm:presLayoutVars>
      </dgm:prSet>
      <dgm:spPr/>
      <dgm:t>
        <a:bodyPr/>
        <a:lstStyle/>
        <a:p>
          <a:endParaRPr lang="zh-CN" altLang="en-US"/>
        </a:p>
      </dgm:t>
    </dgm:pt>
    <dgm:pt modelId="{4870AC7A-4E06-4C15-9817-A1C26095132D}" type="pres">
      <dgm:prSet presAssocID="{4864C9A3-8F95-4B82-ACA2-5D3DBB91E5C5}" presName="sibTrans" presStyleLbl="sibTrans2D1" presStyleIdx="3" presStyleCnt="7"/>
      <dgm:spPr/>
      <dgm:t>
        <a:bodyPr/>
        <a:lstStyle/>
        <a:p>
          <a:endParaRPr lang="zh-CN" altLang="en-US"/>
        </a:p>
      </dgm:t>
    </dgm:pt>
    <dgm:pt modelId="{426CCA2C-B01C-4267-A4A7-10F25DF2E6C4}" type="pres">
      <dgm:prSet presAssocID="{4864C9A3-8F95-4B82-ACA2-5D3DBB91E5C5}" presName="connectorText" presStyleLbl="sibTrans2D1" presStyleIdx="3" presStyleCnt="7"/>
      <dgm:spPr/>
      <dgm:t>
        <a:bodyPr/>
        <a:lstStyle/>
        <a:p>
          <a:endParaRPr lang="zh-CN" altLang="en-US"/>
        </a:p>
      </dgm:t>
    </dgm:pt>
    <dgm:pt modelId="{AEDDFAEA-EB05-4F26-8514-EA0E5499482A}" type="pres">
      <dgm:prSet presAssocID="{F2E0EDB2-66EA-4B5B-827B-8C4A3933CC1B}" presName="node" presStyleLbl="node1" presStyleIdx="4" presStyleCnt="8">
        <dgm:presLayoutVars>
          <dgm:bulletEnabled val="1"/>
        </dgm:presLayoutVars>
      </dgm:prSet>
      <dgm:spPr/>
      <dgm:t>
        <a:bodyPr/>
        <a:lstStyle/>
        <a:p>
          <a:endParaRPr lang="zh-CN" altLang="en-US"/>
        </a:p>
      </dgm:t>
    </dgm:pt>
    <dgm:pt modelId="{ADEAE845-8CC4-4C89-9FFB-FA74AE835406}" type="pres">
      <dgm:prSet presAssocID="{4D3CCC9B-11FA-4A81-8230-AD5F4AE6171D}" presName="sibTrans" presStyleLbl="sibTrans2D1" presStyleIdx="4" presStyleCnt="7"/>
      <dgm:spPr/>
      <dgm:t>
        <a:bodyPr/>
        <a:lstStyle/>
        <a:p>
          <a:endParaRPr lang="zh-CN" altLang="en-US"/>
        </a:p>
      </dgm:t>
    </dgm:pt>
    <dgm:pt modelId="{21776B42-1FC9-429D-83D4-4FF72DADE73F}" type="pres">
      <dgm:prSet presAssocID="{4D3CCC9B-11FA-4A81-8230-AD5F4AE6171D}" presName="connectorText" presStyleLbl="sibTrans2D1" presStyleIdx="4" presStyleCnt="7"/>
      <dgm:spPr/>
      <dgm:t>
        <a:bodyPr/>
        <a:lstStyle/>
        <a:p>
          <a:endParaRPr lang="zh-CN" altLang="en-US"/>
        </a:p>
      </dgm:t>
    </dgm:pt>
    <dgm:pt modelId="{7E3B0C5B-20E3-4962-9F4E-E6EFDE3EF9C8}" type="pres">
      <dgm:prSet presAssocID="{811B8075-AF1A-4374-9ADC-E034F66F8DF1}" presName="node" presStyleLbl="node1" presStyleIdx="5" presStyleCnt="8">
        <dgm:presLayoutVars>
          <dgm:bulletEnabled val="1"/>
        </dgm:presLayoutVars>
      </dgm:prSet>
      <dgm:spPr/>
      <dgm:t>
        <a:bodyPr/>
        <a:lstStyle/>
        <a:p>
          <a:endParaRPr lang="zh-CN" altLang="en-US"/>
        </a:p>
      </dgm:t>
    </dgm:pt>
    <dgm:pt modelId="{EA8ED2F9-42E6-44D6-9111-5804E77A3AB5}" type="pres">
      <dgm:prSet presAssocID="{66043D77-ED22-4706-B4F8-58732516150D}" presName="sibTrans" presStyleLbl="sibTrans2D1" presStyleIdx="5" presStyleCnt="7" custLinFactNeighborX="85" custLinFactNeighborY="34520"/>
      <dgm:spPr/>
      <dgm:t>
        <a:bodyPr/>
        <a:lstStyle/>
        <a:p>
          <a:endParaRPr lang="zh-CN" altLang="en-US"/>
        </a:p>
      </dgm:t>
    </dgm:pt>
    <dgm:pt modelId="{D77F76D7-32F7-40AF-813E-69E1C4B4D11F}" type="pres">
      <dgm:prSet presAssocID="{66043D77-ED22-4706-B4F8-58732516150D}" presName="connectorText" presStyleLbl="sibTrans2D1" presStyleIdx="5" presStyleCnt="7"/>
      <dgm:spPr/>
      <dgm:t>
        <a:bodyPr/>
        <a:lstStyle/>
        <a:p>
          <a:endParaRPr lang="zh-CN" altLang="en-US"/>
        </a:p>
      </dgm:t>
    </dgm:pt>
    <dgm:pt modelId="{38207FFC-7DA8-4DC0-928F-03311121FC17}" type="pres">
      <dgm:prSet presAssocID="{2547D2B4-14D9-4D61-96F0-77F8C9C74311}" presName="node" presStyleLbl="node1" presStyleIdx="6" presStyleCnt="8">
        <dgm:presLayoutVars>
          <dgm:bulletEnabled val="1"/>
        </dgm:presLayoutVars>
      </dgm:prSet>
      <dgm:spPr/>
      <dgm:t>
        <a:bodyPr/>
        <a:lstStyle/>
        <a:p>
          <a:endParaRPr lang="zh-CN" altLang="en-US"/>
        </a:p>
      </dgm:t>
    </dgm:pt>
    <dgm:pt modelId="{E5DB17A8-0107-4908-9322-CE3BAD7E1467}" type="pres">
      <dgm:prSet presAssocID="{DD99ED9D-CCC3-4320-9E0D-614BC1392D97}" presName="sibTrans" presStyleLbl="sibTrans2D1" presStyleIdx="6" presStyleCnt="7"/>
      <dgm:spPr/>
      <dgm:t>
        <a:bodyPr/>
        <a:lstStyle/>
        <a:p>
          <a:endParaRPr lang="zh-CN" altLang="en-US"/>
        </a:p>
      </dgm:t>
    </dgm:pt>
    <dgm:pt modelId="{D7E7EBBC-36CA-4AB8-9212-7717AC8513AA}" type="pres">
      <dgm:prSet presAssocID="{DD99ED9D-CCC3-4320-9E0D-614BC1392D97}" presName="connectorText" presStyleLbl="sibTrans2D1" presStyleIdx="6" presStyleCnt="7"/>
      <dgm:spPr/>
      <dgm:t>
        <a:bodyPr/>
        <a:lstStyle/>
        <a:p>
          <a:endParaRPr lang="zh-CN" altLang="en-US"/>
        </a:p>
      </dgm:t>
    </dgm:pt>
    <dgm:pt modelId="{F7123316-DD94-458C-8632-361731EB9E7C}" type="pres">
      <dgm:prSet presAssocID="{E0613D73-85A2-4711-9010-577FC238E08F}" presName="node" presStyleLbl="node1" presStyleIdx="7" presStyleCnt="8">
        <dgm:presLayoutVars>
          <dgm:bulletEnabled val="1"/>
        </dgm:presLayoutVars>
      </dgm:prSet>
      <dgm:spPr/>
      <dgm:t>
        <a:bodyPr/>
        <a:lstStyle/>
        <a:p>
          <a:endParaRPr lang="zh-CN" altLang="en-US"/>
        </a:p>
      </dgm:t>
    </dgm:pt>
  </dgm:ptLst>
  <dgm:cxnLst>
    <dgm:cxn modelId="{3B0978FF-EEFD-42CA-A756-B6FDAB4007B1}" type="presOf" srcId="{BC1B3787-573C-4CA7-9899-277C6A1E6756}" destId="{5B126CAA-4C5E-4547-9E12-6D68B865D9CB}" srcOrd="0" destOrd="0" presId="urn:microsoft.com/office/officeart/2005/8/layout/process5#1"/>
    <dgm:cxn modelId="{F1788519-AD75-470A-8D50-A528FDB2F9E1}" srcId="{BC1B3787-573C-4CA7-9899-277C6A1E6756}" destId="{932149E2-842B-4D25-B43D-3649BF2A0F4A}" srcOrd="1" destOrd="0" parTransId="{A941C1B2-7CCB-4B91-A7D7-27787AAA23AA}" sibTransId="{F6A6FE0C-8C62-46C6-9A90-FC3E493C6EE0}"/>
    <dgm:cxn modelId="{D0756B7F-E7D9-476C-AB36-48FB244C9AF2}" type="presOf" srcId="{932149E2-842B-4D25-B43D-3649BF2A0F4A}" destId="{95082986-4915-459A-8E5A-870D468EE0E2}" srcOrd="0" destOrd="0" presId="urn:microsoft.com/office/officeart/2005/8/layout/process5#1"/>
    <dgm:cxn modelId="{02DAEAD4-3B1D-45DD-9F3E-481D6DB612C1}" type="presOf" srcId="{E0613D73-85A2-4711-9010-577FC238E08F}" destId="{F7123316-DD94-458C-8632-361731EB9E7C}" srcOrd="0" destOrd="0" presId="urn:microsoft.com/office/officeart/2005/8/layout/process5#1"/>
    <dgm:cxn modelId="{E63AEA06-95D2-48B0-A191-0B3AA32FC083}" type="presOf" srcId="{9B2958E3-C7C0-499E-8850-F1B04F1632AA}" destId="{20EDFF22-AF38-4E50-A4AE-0ECADD0138CF}" srcOrd="0" destOrd="0" presId="urn:microsoft.com/office/officeart/2005/8/layout/process5#1"/>
    <dgm:cxn modelId="{B5EE7944-62D6-469F-96B8-31B19C764D4D}" type="presOf" srcId="{F2E0EDB2-66EA-4B5B-827B-8C4A3933CC1B}" destId="{AEDDFAEA-EB05-4F26-8514-EA0E5499482A}" srcOrd="0" destOrd="0" presId="urn:microsoft.com/office/officeart/2005/8/layout/process5#1"/>
    <dgm:cxn modelId="{057708D8-49E2-4928-ACA6-1C96DB17490A}" srcId="{BC1B3787-573C-4CA7-9899-277C6A1E6756}" destId="{811B8075-AF1A-4374-9ADC-E034F66F8DF1}" srcOrd="5" destOrd="0" parTransId="{D5F89C7A-B693-45C9-8E7B-0BE7437BFA04}" sibTransId="{66043D77-ED22-4706-B4F8-58732516150D}"/>
    <dgm:cxn modelId="{F627B0B9-7077-464D-AE29-1F5506E13E6F}" type="presOf" srcId="{F6A6FE0C-8C62-46C6-9A90-FC3E493C6EE0}" destId="{A8BFEDB3-EC5B-4C3B-9A77-2C61FB39D909}" srcOrd="1" destOrd="0" presId="urn:microsoft.com/office/officeart/2005/8/layout/process5#1"/>
    <dgm:cxn modelId="{6793CB24-DCC1-43D1-B30E-B356D2389C08}" type="presOf" srcId="{DD99ED9D-CCC3-4320-9E0D-614BC1392D97}" destId="{E5DB17A8-0107-4908-9322-CE3BAD7E1467}" srcOrd="0" destOrd="0" presId="urn:microsoft.com/office/officeart/2005/8/layout/process5#1"/>
    <dgm:cxn modelId="{7683BFFD-8EBF-4057-8D1F-1F7B8B0EBCEB}" srcId="{BC1B3787-573C-4CA7-9899-277C6A1E6756}" destId="{388C4D57-8FE4-4C78-A73D-F2DB7DAD59D5}" srcOrd="3" destOrd="0" parTransId="{A760B4D4-76E1-47A7-9449-9AF59D867C70}" sibTransId="{4864C9A3-8F95-4B82-ACA2-5D3DBB91E5C5}"/>
    <dgm:cxn modelId="{C6E88446-5B8B-40BD-8F1E-4705CD7A395C}" srcId="{BC1B3787-573C-4CA7-9899-277C6A1E6756}" destId="{8DE77EC6-0BEE-4A5A-A93E-252903918BF0}" srcOrd="0" destOrd="0" parTransId="{16322184-0FFD-4D2C-A43F-B20095AB9FF5}" sibTransId="{C7026700-B6EC-48F1-BFFA-1639918F4C26}"/>
    <dgm:cxn modelId="{25560E95-7773-42DE-8F07-4EA4CEF2C621}" type="presOf" srcId="{388C4D57-8FE4-4C78-A73D-F2DB7DAD59D5}" destId="{7E2BB856-45E4-4F53-ACE2-E10DEC2823C1}" srcOrd="0" destOrd="0" presId="urn:microsoft.com/office/officeart/2005/8/layout/process5#1"/>
    <dgm:cxn modelId="{DD47548C-C20A-4C3D-929D-B43C5C5267FE}" type="presOf" srcId="{66043D77-ED22-4706-B4F8-58732516150D}" destId="{D77F76D7-32F7-40AF-813E-69E1C4B4D11F}" srcOrd="1" destOrd="0" presId="urn:microsoft.com/office/officeart/2005/8/layout/process5#1"/>
    <dgm:cxn modelId="{88D49111-782E-4230-9FDC-47F325C0AE1C}" type="presOf" srcId="{F38A9033-71DA-4469-B23C-36D63D80C6EB}" destId="{76212475-6BCF-4432-B4FA-87023E1F8EC7}" srcOrd="0" destOrd="0" presId="urn:microsoft.com/office/officeart/2005/8/layout/process5#1"/>
    <dgm:cxn modelId="{67294CD6-3D00-44FA-8230-3AD7DB60736A}" type="presOf" srcId="{4D3CCC9B-11FA-4A81-8230-AD5F4AE6171D}" destId="{21776B42-1FC9-429D-83D4-4FF72DADE73F}" srcOrd="1" destOrd="0" presId="urn:microsoft.com/office/officeart/2005/8/layout/process5#1"/>
    <dgm:cxn modelId="{30F63CE4-6F39-4943-82CA-CC035A4CC7A3}" srcId="{BC1B3787-573C-4CA7-9899-277C6A1E6756}" destId="{9B2958E3-C7C0-499E-8850-F1B04F1632AA}" srcOrd="2" destOrd="0" parTransId="{F3365A54-E83E-4B40-B0CA-D6D94A31AE08}" sibTransId="{F38A9033-71DA-4469-B23C-36D63D80C6EB}"/>
    <dgm:cxn modelId="{B148DBB8-B694-41ED-9E9E-0548866EBF7C}" type="presOf" srcId="{66043D77-ED22-4706-B4F8-58732516150D}" destId="{EA8ED2F9-42E6-44D6-9111-5804E77A3AB5}" srcOrd="0" destOrd="0" presId="urn:microsoft.com/office/officeart/2005/8/layout/process5#1"/>
    <dgm:cxn modelId="{36301BAE-A937-4445-A173-5D821C8109C8}" srcId="{BC1B3787-573C-4CA7-9899-277C6A1E6756}" destId="{E0613D73-85A2-4711-9010-577FC238E08F}" srcOrd="7" destOrd="0" parTransId="{5B75F695-C548-4889-BE38-62B252FE7D97}" sibTransId="{F87DDDDE-81F5-4214-A9DA-A404664E2F12}"/>
    <dgm:cxn modelId="{9D05BBF5-BADF-42DF-BD43-FAD48CC9EE04}" type="presOf" srcId="{F6A6FE0C-8C62-46C6-9A90-FC3E493C6EE0}" destId="{88E3D765-1424-4626-93E5-378543E8C27B}" srcOrd="0" destOrd="0" presId="urn:microsoft.com/office/officeart/2005/8/layout/process5#1"/>
    <dgm:cxn modelId="{F4C0CB4E-156D-4C32-9938-6F55DA30C265}" type="presOf" srcId="{811B8075-AF1A-4374-9ADC-E034F66F8DF1}" destId="{7E3B0C5B-20E3-4962-9F4E-E6EFDE3EF9C8}" srcOrd="0" destOrd="0" presId="urn:microsoft.com/office/officeart/2005/8/layout/process5#1"/>
    <dgm:cxn modelId="{7541F8CD-A059-4A40-A42D-F211EF9ECD28}" type="presOf" srcId="{4D3CCC9B-11FA-4A81-8230-AD5F4AE6171D}" destId="{ADEAE845-8CC4-4C89-9FFB-FA74AE835406}" srcOrd="0" destOrd="0" presId="urn:microsoft.com/office/officeart/2005/8/layout/process5#1"/>
    <dgm:cxn modelId="{C3CEDD91-15F0-4F1D-87EE-34433ABD9382}" type="presOf" srcId="{4864C9A3-8F95-4B82-ACA2-5D3DBB91E5C5}" destId="{4870AC7A-4E06-4C15-9817-A1C26095132D}" srcOrd="0" destOrd="0" presId="urn:microsoft.com/office/officeart/2005/8/layout/process5#1"/>
    <dgm:cxn modelId="{9C98EC9B-010C-4507-A2E1-C56151FB9E82}" type="presOf" srcId="{4864C9A3-8F95-4B82-ACA2-5D3DBB91E5C5}" destId="{426CCA2C-B01C-4267-A4A7-10F25DF2E6C4}" srcOrd="1" destOrd="0" presId="urn:microsoft.com/office/officeart/2005/8/layout/process5#1"/>
    <dgm:cxn modelId="{141CC676-97E1-4781-94DF-F84652E30290}" type="presOf" srcId="{C7026700-B6EC-48F1-BFFA-1639918F4C26}" destId="{25FE534E-DA4A-4AAA-9A95-50AE3E1A2A7A}" srcOrd="1" destOrd="0" presId="urn:microsoft.com/office/officeart/2005/8/layout/process5#1"/>
    <dgm:cxn modelId="{72D9EF3B-D12E-459A-9689-612F2AF960C1}" type="presOf" srcId="{8DE77EC6-0BEE-4A5A-A93E-252903918BF0}" destId="{CA0E794A-8E01-4168-B578-33D100C51FB5}" srcOrd="0" destOrd="0" presId="urn:microsoft.com/office/officeart/2005/8/layout/process5#1"/>
    <dgm:cxn modelId="{10328CE7-43B8-41D9-B3FA-00758C2F10EF}" srcId="{BC1B3787-573C-4CA7-9899-277C6A1E6756}" destId="{F2E0EDB2-66EA-4B5B-827B-8C4A3933CC1B}" srcOrd="4" destOrd="0" parTransId="{CE3BDD55-34D0-4404-8DA4-83FA7FF82402}" sibTransId="{4D3CCC9B-11FA-4A81-8230-AD5F4AE6171D}"/>
    <dgm:cxn modelId="{B741AF89-B005-430E-BA72-70F3FF57685A}" type="presOf" srcId="{F38A9033-71DA-4469-B23C-36D63D80C6EB}" destId="{E2453C59-1424-4314-9D9D-89CB056EAB17}" srcOrd="1" destOrd="0" presId="urn:microsoft.com/office/officeart/2005/8/layout/process5#1"/>
    <dgm:cxn modelId="{2F394D91-F981-4AD3-987B-37B57A62F6BF}" type="presOf" srcId="{C7026700-B6EC-48F1-BFFA-1639918F4C26}" destId="{2EB096D9-3CA4-42A0-A89A-ECA5F576EEED}" srcOrd="0" destOrd="0" presId="urn:microsoft.com/office/officeart/2005/8/layout/process5#1"/>
    <dgm:cxn modelId="{466B8D44-6491-477B-9E01-51DC0F89F368}" type="presOf" srcId="{DD99ED9D-CCC3-4320-9E0D-614BC1392D97}" destId="{D7E7EBBC-36CA-4AB8-9212-7717AC8513AA}" srcOrd="1" destOrd="0" presId="urn:microsoft.com/office/officeart/2005/8/layout/process5#1"/>
    <dgm:cxn modelId="{C25C52C5-AF4A-4194-9646-CB8FA2E558CC}" srcId="{BC1B3787-573C-4CA7-9899-277C6A1E6756}" destId="{2547D2B4-14D9-4D61-96F0-77F8C9C74311}" srcOrd="6" destOrd="0" parTransId="{93798C78-07AF-47C0-A16F-291CF1381B7B}" sibTransId="{DD99ED9D-CCC3-4320-9E0D-614BC1392D97}"/>
    <dgm:cxn modelId="{19483118-1B18-48AE-A937-5C54C5B8BFE0}" type="presOf" srcId="{2547D2B4-14D9-4D61-96F0-77F8C9C74311}" destId="{38207FFC-7DA8-4DC0-928F-03311121FC17}" srcOrd="0" destOrd="0" presId="urn:microsoft.com/office/officeart/2005/8/layout/process5#1"/>
    <dgm:cxn modelId="{86300D26-6626-49BC-A4D6-67A70BE7F71C}" type="presParOf" srcId="{5B126CAA-4C5E-4547-9E12-6D68B865D9CB}" destId="{CA0E794A-8E01-4168-B578-33D100C51FB5}" srcOrd="0" destOrd="0" presId="urn:microsoft.com/office/officeart/2005/8/layout/process5#1"/>
    <dgm:cxn modelId="{425CFEA1-F3C4-4F06-B3F1-DAD789D5EC9E}" type="presParOf" srcId="{5B126CAA-4C5E-4547-9E12-6D68B865D9CB}" destId="{2EB096D9-3CA4-42A0-A89A-ECA5F576EEED}" srcOrd="1" destOrd="0" presId="urn:microsoft.com/office/officeart/2005/8/layout/process5#1"/>
    <dgm:cxn modelId="{C99EDA08-8AB5-478A-A9FA-CB3139853899}" type="presParOf" srcId="{2EB096D9-3CA4-42A0-A89A-ECA5F576EEED}" destId="{25FE534E-DA4A-4AAA-9A95-50AE3E1A2A7A}" srcOrd="0" destOrd="0" presId="urn:microsoft.com/office/officeart/2005/8/layout/process5#1"/>
    <dgm:cxn modelId="{64C22C42-94F7-4273-8101-4E5E32F7D5B2}" type="presParOf" srcId="{5B126CAA-4C5E-4547-9E12-6D68B865D9CB}" destId="{95082986-4915-459A-8E5A-870D468EE0E2}" srcOrd="2" destOrd="0" presId="urn:microsoft.com/office/officeart/2005/8/layout/process5#1"/>
    <dgm:cxn modelId="{B230B5C5-0179-4F2F-8594-8AA031E943B2}" type="presParOf" srcId="{5B126CAA-4C5E-4547-9E12-6D68B865D9CB}" destId="{88E3D765-1424-4626-93E5-378543E8C27B}" srcOrd="3" destOrd="0" presId="urn:microsoft.com/office/officeart/2005/8/layout/process5#1"/>
    <dgm:cxn modelId="{31872391-AC7A-4DDE-8A57-15C58253FCD4}" type="presParOf" srcId="{88E3D765-1424-4626-93E5-378543E8C27B}" destId="{A8BFEDB3-EC5B-4C3B-9A77-2C61FB39D909}" srcOrd="0" destOrd="0" presId="urn:microsoft.com/office/officeart/2005/8/layout/process5#1"/>
    <dgm:cxn modelId="{A721BE86-891D-40FB-A55A-58586FE31034}" type="presParOf" srcId="{5B126CAA-4C5E-4547-9E12-6D68B865D9CB}" destId="{20EDFF22-AF38-4E50-A4AE-0ECADD0138CF}" srcOrd="4" destOrd="0" presId="urn:microsoft.com/office/officeart/2005/8/layout/process5#1"/>
    <dgm:cxn modelId="{7403D424-6F03-4C23-9A79-3FC7F3AB8F71}" type="presParOf" srcId="{5B126CAA-4C5E-4547-9E12-6D68B865D9CB}" destId="{76212475-6BCF-4432-B4FA-87023E1F8EC7}" srcOrd="5" destOrd="0" presId="urn:microsoft.com/office/officeart/2005/8/layout/process5#1"/>
    <dgm:cxn modelId="{ED7639AF-2E49-4B5B-BE10-AFD5473E70C8}" type="presParOf" srcId="{76212475-6BCF-4432-B4FA-87023E1F8EC7}" destId="{E2453C59-1424-4314-9D9D-89CB056EAB17}" srcOrd="0" destOrd="0" presId="urn:microsoft.com/office/officeart/2005/8/layout/process5#1"/>
    <dgm:cxn modelId="{56E40B47-5D45-45AE-9D9D-B65366ED3232}" type="presParOf" srcId="{5B126CAA-4C5E-4547-9E12-6D68B865D9CB}" destId="{7E2BB856-45E4-4F53-ACE2-E10DEC2823C1}" srcOrd="6" destOrd="0" presId="urn:microsoft.com/office/officeart/2005/8/layout/process5#1"/>
    <dgm:cxn modelId="{6F44497F-D4A0-4AF6-8555-6B47D1D9E37A}" type="presParOf" srcId="{5B126CAA-4C5E-4547-9E12-6D68B865D9CB}" destId="{4870AC7A-4E06-4C15-9817-A1C26095132D}" srcOrd="7" destOrd="0" presId="urn:microsoft.com/office/officeart/2005/8/layout/process5#1"/>
    <dgm:cxn modelId="{5A672654-1C0F-4B33-AF79-1BD094E1C348}" type="presParOf" srcId="{4870AC7A-4E06-4C15-9817-A1C26095132D}" destId="{426CCA2C-B01C-4267-A4A7-10F25DF2E6C4}" srcOrd="0" destOrd="0" presId="urn:microsoft.com/office/officeart/2005/8/layout/process5#1"/>
    <dgm:cxn modelId="{1AF90742-7229-40A3-BA23-D2EE624D9042}" type="presParOf" srcId="{5B126CAA-4C5E-4547-9E12-6D68B865D9CB}" destId="{AEDDFAEA-EB05-4F26-8514-EA0E5499482A}" srcOrd="8" destOrd="0" presId="urn:microsoft.com/office/officeart/2005/8/layout/process5#1"/>
    <dgm:cxn modelId="{942B56F3-8ED2-49FF-BBB9-B74A6873E05D}" type="presParOf" srcId="{5B126CAA-4C5E-4547-9E12-6D68B865D9CB}" destId="{ADEAE845-8CC4-4C89-9FFB-FA74AE835406}" srcOrd="9" destOrd="0" presId="urn:microsoft.com/office/officeart/2005/8/layout/process5#1"/>
    <dgm:cxn modelId="{FE09DBE7-8510-4B1B-BDC1-519C36A3B442}" type="presParOf" srcId="{ADEAE845-8CC4-4C89-9FFB-FA74AE835406}" destId="{21776B42-1FC9-429D-83D4-4FF72DADE73F}" srcOrd="0" destOrd="0" presId="urn:microsoft.com/office/officeart/2005/8/layout/process5#1"/>
    <dgm:cxn modelId="{B8BBB652-7D10-4753-A4D1-61E6A67DA12B}" type="presParOf" srcId="{5B126CAA-4C5E-4547-9E12-6D68B865D9CB}" destId="{7E3B0C5B-20E3-4962-9F4E-E6EFDE3EF9C8}" srcOrd="10" destOrd="0" presId="urn:microsoft.com/office/officeart/2005/8/layout/process5#1"/>
    <dgm:cxn modelId="{8D11F0A0-1CB2-4B36-855E-D5A829DA8153}" type="presParOf" srcId="{5B126CAA-4C5E-4547-9E12-6D68B865D9CB}" destId="{EA8ED2F9-42E6-44D6-9111-5804E77A3AB5}" srcOrd="11" destOrd="0" presId="urn:microsoft.com/office/officeart/2005/8/layout/process5#1"/>
    <dgm:cxn modelId="{EAC8B59D-0C87-4516-B083-BB018217C1FE}" type="presParOf" srcId="{EA8ED2F9-42E6-44D6-9111-5804E77A3AB5}" destId="{D77F76D7-32F7-40AF-813E-69E1C4B4D11F}" srcOrd="0" destOrd="0" presId="urn:microsoft.com/office/officeart/2005/8/layout/process5#1"/>
    <dgm:cxn modelId="{132502FB-0BF7-4E15-80BA-D4EBC75D0C2A}" type="presParOf" srcId="{5B126CAA-4C5E-4547-9E12-6D68B865D9CB}" destId="{38207FFC-7DA8-4DC0-928F-03311121FC17}" srcOrd="12" destOrd="0" presId="urn:microsoft.com/office/officeart/2005/8/layout/process5#1"/>
    <dgm:cxn modelId="{3FA0BF97-8453-4B89-81D3-5D2DD415E705}" type="presParOf" srcId="{5B126CAA-4C5E-4547-9E12-6D68B865D9CB}" destId="{E5DB17A8-0107-4908-9322-CE3BAD7E1467}" srcOrd="13" destOrd="0" presId="urn:microsoft.com/office/officeart/2005/8/layout/process5#1"/>
    <dgm:cxn modelId="{102FC592-6EE0-4AAF-ABAA-81969FE144DD}" type="presParOf" srcId="{E5DB17A8-0107-4908-9322-CE3BAD7E1467}" destId="{D7E7EBBC-36CA-4AB8-9212-7717AC8513AA}" srcOrd="0" destOrd="0" presId="urn:microsoft.com/office/officeart/2005/8/layout/process5#1"/>
    <dgm:cxn modelId="{6AD83E21-6345-4F84-A662-E71BCB7647E7}" type="presParOf" srcId="{5B126CAA-4C5E-4547-9E12-6D68B865D9CB}" destId="{F7123316-DD94-458C-8632-361731EB9E7C}" srcOrd="14" destOrd="0" presId="urn:microsoft.com/office/officeart/2005/8/layout/process5#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FC43DF-581C-4476-B0B7-45503A9AB53B}" type="doc">
      <dgm:prSet loTypeId="urn:microsoft.com/office/officeart/2005/8/layout/hProcess4#1" loCatId="process" qsTypeId="urn:microsoft.com/office/officeart/2005/8/quickstyle/simple1#2" qsCatId="simple" csTypeId="urn:microsoft.com/office/officeart/2005/8/colors/accent1_2#2" csCatId="accent1" phldr="1"/>
      <dgm:spPr/>
      <dgm:t>
        <a:bodyPr/>
        <a:lstStyle/>
        <a:p>
          <a:endParaRPr lang="zh-CN" altLang="en-US"/>
        </a:p>
      </dgm:t>
    </dgm:pt>
    <dgm:pt modelId="{992163AD-72D9-4CE5-9A13-699CF8514E2A}">
      <dgm:prSet phldrT="[文本]"/>
      <dgm:spPr/>
      <dgm:t>
        <a:bodyPr/>
        <a:lstStyle/>
        <a:p>
          <a:r>
            <a:rPr lang="zh-CN" altLang="en-US" dirty="0"/>
            <a:t>学院</a:t>
          </a:r>
        </a:p>
      </dgm:t>
    </dgm:pt>
    <dgm:pt modelId="{2DC9ED68-693D-4BB0-9DA1-DD3C62B56227}" cxnId="{447380D0-3866-4126-ADEB-B830E74EA187}" type="parTrans">
      <dgm:prSet/>
      <dgm:spPr/>
      <dgm:t>
        <a:bodyPr/>
        <a:lstStyle/>
        <a:p>
          <a:endParaRPr lang="zh-CN" altLang="en-US"/>
        </a:p>
      </dgm:t>
    </dgm:pt>
    <dgm:pt modelId="{7E24E225-AF13-4D10-8351-1DBBB3E0850C}" cxnId="{447380D0-3866-4126-ADEB-B830E74EA187}" type="sibTrans">
      <dgm:prSet/>
      <dgm:spPr/>
      <dgm:t>
        <a:bodyPr/>
        <a:lstStyle/>
        <a:p>
          <a:endParaRPr lang="zh-CN" altLang="en-US"/>
        </a:p>
      </dgm:t>
    </dgm:pt>
    <dgm:pt modelId="{8DE87166-DC93-4F9A-A72B-AE0EFC848F27}">
      <dgm:prSet phldrT="[文本]"/>
      <dgm:spPr/>
      <dgm:t>
        <a:bodyPr/>
        <a:lstStyle/>
        <a:p>
          <a:r>
            <a:rPr lang="zh-CN" altLang="en-US" dirty="0"/>
            <a:t>成绩核查</a:t>
          </a:r>
        </a:p>
      </dgm:t>
    </dgm:pt>
    <dgm:pt modelId="{8D40E7EA-8822-453B-B1C1-39DD596433D0}" cxnId="{F474E711-BA28-4026-AA7E-BC62D7016540}" type="parTrans">
      <dgm:prSet/>
      <dgm:spPr/>
      <dgm:t>
        <a:bodyPr/>
        <a:lstStyle/>
        <a:p>
          <a:endParaRPr lang="zh-CN" altLang="en-US"/>
        </a:p>
      </dgm:t>
    </dgm:pt>
    <dgm:pt modelId="{897AF79B-B995-48EA-8E90-FFED12033BF9}" cxnId="{F474E711-BA28-4026-AA7E-BC62D7016540}" type="sibTrans">
      <dgm:prSet/>
      <dgm:spPr/>
      <dgm:t>
        <a:bodyPr/>
        <a:lstStyle/>
        <a:p>
          <a:endParaRPr lang="zh-CN" altLang="en-US"/>
        </a:p>
      </dgm:t>
    </dgm:pt>
    <dgm:pt modelId="{E2D40FB3-3704-4B33-BA16-B97EF53711C5}">
      <dgm:prSet phldrT="[文本]"/>
      <dgm:spPr/>
      <dgm:t>
        <a:bodyPr/>
        <a:lstStyle/>
        <a:p>
          <a:r>
            <a:rPr lang="zh-CN" altLang="en-US" dirty="0"/>
            <a:t>研究生院</a:t>
          </a:r>
        </a:p>
      </dgm:t>
    </dgm:pt>
    <dgm:pt modelId="{68FD4018-1B61-46D7-AF8D-CD437E67F3D0}" cxnId="{E03FF842-3FF1-4853-A67F-7E204EE10649}" type="parTrans">
      <dgm:prSet/>
      <dgm:spPr/>
      <dgm:t>
        <a:bodyPr/>
        <a:lstStyle/>
        <a:p>
          <a:endParaRPr lang="zh-CN" altLang="en-US"/>
        </a:p>
      </dgm:t>
    </dgm:pt>
    <dgm:pt modelId="{FC1F7669-C122-47A2-8E46-6FBB2EFE49E7}" cxnId="{E03FF842-3FF1-4853-A67F-7E204EE10649}" type="sibTrans">
      <dgm:prSet/>
      <dgm:spPr/>
      <dgm:t>
        <a:bodyPr/>
        <a:lstStyle/>
        <a:p>
          <a:endParaRPr lang="zh-CN" altLang="en-US"/>
        </a:p>
      </dgm:t>
    </dgm:pt>
    <dgm:pt modelId="{32436924-6917-40B1-8C36-5EE536A27511}">
      <dgm:prSet phldrT="[文本]"/>
      <dgm:spPr/>
      <dgm:t>
        <a:bodyPr/>
        <a:lstStyle/>
        <a:p>
          <a:r>
            <a:rPr lang="zh-CN" altLang="en-US" dirty="0"/>
            <a:t>成绩导入国家平台</a:t>
          </a:r>
        </a:p>
      </dgm:t>
    </dgm:pt>
    <dgm:pt modelId="{374FA354-1165-40E2-B1B6-7CE37F5D5CCD}" cxnId="{7B4ADC7E-1094-424F-BAC6-7B64DE92B975}" type="parTrans">
      <dgm:prSet/>
      <dgm:spPr/>
      <dgm:t>
        <a:bodyPr/>
        <a:lstStyle/>
        <a:p>
          <a:endParaRPr lang="zh-CN" altLang="en-US"/>
        </a:p>
      </dgm:t>
    </dgm:pt>
    <dgm:pt modelId="{7C41BF2D-F598-4A6E-B2BB-77A3FFC514C7}" cxnId="{7B4ADC7E-1094-424F-BAC6-7B64DE92B975}" type="sibTrans">
      <dgm:prSet/>
      <dgm:spPr/>
      <dgm:t>
        <a:bodyPr/>
        <a:lstStyle/>
        <a:p>
          <a:endParaRPr lang="zh-CN" altLang="en-US"/>
        </a:p>
      </dgm:t>
    </dgm:pt>
    <dgm:pt modelId="{870C483F-5150-4A48-B1B0-EB946BFD2ADC}">
      <dgm:prSet phldrT="[文本]"/>
      <dgm:spPr>
        <a:solidFill>
          <a:srgbClr val="FF0000"/>
        </a:solidFill>
      </dgm:spPr>
      <dgm:t>
        <a:bodyPr/>
        <a:lstStyle/>
        <a:p>
          <a:r>
            <a:rPr lang="zh-CN" altLang="en-US" dirty="0"/>
            <a:t>同力学硕</a:t>
          </a:r>
        </a:p>
      </dgm:t>
    </dgm:pt>
    <dgm:pt modelId="{86D9539C-3C0A-4F01-85BB-94DDBCB2CE8A}" cxnId="{EBFBF899-65BF-47D8-B67C-836B265A0022}" type="parTrans">
      <dgm:prSet/>
      <dgm:spPr/>
      <dgm:t>
        <a:bodyPr/>
        <a:lstStyle/>
        <a:p>
          <a:endParaRPr lang="zh-CN" altLang="en-US"/>
        </a:p>
      </dgm:t>
    </dgm:pt>
    <dgm:pt modelId="{E48D3F1F-A203-4B2B-BC2C-41F236B276AD}" cxnId="{EBFBF899-65BF-47D8-B67C-836B265A0022}" type="sibTrans">
      <dgm:prSet/>
      <dgm:spPr/>
      <dgm:t>
        <a:bodyPr/>
        <a:lstStyle/>
        <a:p>
          <a:endParaRPr lang="zh-CN" altLang="en-US"/>
        </a:p>
      </dgm:t>
    </dgm:pt>
    <dgm:pt modelId="{F4DDAB9B-E9CD-4A56-9DF9-ACF482CE1D63}">
      <dgm:prSet phldrT="[文本]"/>
      <dgm:spPr/>
      <dgm:t>
        <a:bodyPr/>
        <a:lstStyle/>
        <a:p>
          <a:r>
            <a:rPr lang="zh-CN" altLang="en-US" dirty="0"/>
            <a:t>审核申请</a:t>
          </a:r>
        </a:p>
      </dgm:t>
    </dgm:pt>
    <dgm:pt modelId="{8DAF9E6F-E16D-4786-B834-AA6EB18E0AD4}" cxnId="{592CF194-7940-41D3-AF16-8CFA3513C0E4}" type="parTrans">
      <dgm:prSet/>
      <dgm:spPr/>
      <dgm:t>
        <a:bodyPr/>
        <a:lstStyle/>
        <a:p>
          <a:endParaRPr lang="zh-CN" altLang="en-US"/>
        </a:p>
      </dgm:t>
    </dgm:pt>
    <dgm:pt modelId="{EDB97C47-2D2D-46E6-886B-3F39E870EA75}" cxnId="{592CF194-7940-41D3-AF16-8CFA3513C0E4}" type="sibTrans">
      <dgm:prSet/>
      <dgm:spPr/>
      <dgm:t>
        <a:bodyPr/>
        <a:lstStyle/>
        <a:p>
          <a:endParaRPr lang="zh-CN" altLang="en-US"/>
        </a:p>
      </dgm:t>
    </dgm:pt>
    <dgm:pt modelId="{889CFEDD-E60C-4607-9248-182F2EA32CA7}">
      <dgm:prSet phldrT="[文本]"/>
      <dgm:spPr/>
      <dgm:t>
        <a:bodyPr/>
        <a:lstStyle/>
        <a:p>
          <a:r>
            <a:rPr lang="zh-CN" altLang="en-US" dirty="0"/>
            <a:t>学院</a:t>
          </a:r>
        </a:p>
      </dgm:t>
    </dgm:pt>
    <dgm:pt modelId="{466B709D-B19D-4458-9461-C3F549EE510B}" cxnId="{C4683C6D-1073-4AB5-9BD0-B321E5B1A994}" type="parTrans">
      <dgm:prSet/>
      <dgm:spPr/>
      <dgm:t>
        <a:bodyPr/>
        <a:lstStyle/>
        <a:p>
          <a:endParaRPr lang="zh-CN" altLang="en-US"/>
        </a:p>
      </dgm:t>
    </dgm:pt>
    <dgm:pt modelId="{5AD6AF99-82D1-4454-B2E2-74CCF0EA03AE}" cxnId="{C4683C6D-1073-4AB5-9BD0-B321E5B1A994}" type="sibTrans">
      <dgm:prSet/>
      <dgm:spPr/>
      <dgm:t>
        <a:bodyPr/>
        <a:lstStyle/>
        <a:p>
          <a:endParaRPr lang="zh-CN" altLang="en-US"/>
        </a:p>
      </dgm:t>
    </dgm:pt>
    <dgm:pt modelId="{E84790B5-4F0A-4FBA-B344-00A71E408312}">
      <dgm:prSet phldrT="[文本]"/>
      <dgm:spPr>
        <a:solidFill>
          <a:srgbClr val="FF0000"/>
        </a:solidFill>
      </dgm:spPr>
      <dgm:t>
        <a:bodyPr/>
        <a:lstStyle/>
        <a:p>
          <a:r>
            <a:rPr lang="zh-CN" altLang="en-US" dirty="0"/>
            <a:t>同力学硕</a:t>
          </a:r>
        </a:p>
      </dgm:t>
    </dgm:pt>
    <dgm:pt modelId="{FA54D80D-D569-4B4C-9B01-1077EE8385F3}" cxnId="{142353DD-6693-4792-9CF4-98D56BB7C39B}" type="parTrans">
      <dgm:prSet/>
      <dgm:spPr/>
      <dgm:t>
        <a:bodyPr/>
        <a:lstStyle/>
        <a:p>
          <a:endParaRPr lang="zh-CN" altLang="en-US"/>
        </a:p>
      </dgm:t>
    </dgm:pt>
    <dgm:pt modelId="{A2221D29-B039-4C8E-B831-D27829592F8B}" cxnId="{142353DD-6693-4792-9CF4-98D56BB7C39B}" type="sibTrans">
      <dgm:prSet/>
      <dgm:spPr/>
      <dgm:t>
        <a:bodyPr/>
        <a:lstStyle/>
        <a:p>
          <a:endParaRPr lang="zh-CN" altLang="en-US"/>
        </a:p>
      </dgm:t>
    </dgm:pt>
    <dgm:pt modelId="{8CDA92CF-7E31-4503-B4BE-32B46C8AF10F}">
      <dgm:prSet phldrT="[文本]"/>
      <dgm:spPr/>
      <dgm:t>
        <a:bodyPr/>
        <a:lstStyle/>
        <a:p>
          <a:r>
            <a:rPr lang="zh-CN" altLang="en-US" dirty="0"/>
            <a:t>学院</a:t>
          </a:r>
        </a:p>
      </dgm:t>
    </dgm:pt>
    <dgm:pt modelId="{BE4DE09B-6ACA-4E65-A2CB-0ED0CC2F4698}" cxnId="{D8BD0ACB-1628-46E7-B211-BFB7BEAD30D4}" type="parTrans">
      <dgm:prSet/>
      <dgm:spPr/>
      <dgm:t>
        <a:bodyPr/>
        <a:lstStyle/>
        <a:p>
          <a:endParaRPr lang="zh-CN" altLang="en-US"/>
        </a:p>
      </dgm:t>
    </dgm:pt>
    <dgm:pt modelId="{5B657E14-9897-4209-A2FE-A80F9DFA2702}" cxnId="{D8BD0ACB-1628-46E7-B211-BFB7BEAD30D4}" type="sibTrans">
      <dgm:prSet/>
      <dgm:spPr/>
      <dgm:t>
        <a:bodyPr/>
        <a:lstStyle/>
        <a:p>
          <a:endParaRPr lang="zh-CN" altLang="en-US"/>
        </a:p>
      </dgm:t>
    </dgm:pt>
    <dgm:pt modelId="{C7B7F701-F4D4-465D-AEA9-8CD7110A9008}">
      <dgm:prSet/>
      <dgm:spPr/>
      <dgm:t>
        <a:bodyPr/>
        <a:lstStyle/>
        <a:p>
          <a:r>
            <a:rPr lang="zh-CN" altLang="en-US" dirty="0">
              <a:solidFill>
                <a:srgbClr val="FF0000"/>
              </a:solidFill>
            </a:rPr>
            <a:t>提交答辩申请</a:t>
          </a:r>
        </a:p>
      </dgm:t>
    </dgm:pt>
    <dgm:pt modelId="{0E3B878F-F435-45FB-93FE-7F928AF2F473}" cxnId="{2FDF5CD8-C572-4C30-AED7-FFF76EE3FCDC}" type="parTrans">
      <dgm:prSet/>
      <dgm:spPr/>
      <dgm:t>
        <a:bodyPr/>
        <a:lstStyle/>
        <a:p>
          <a:endParaRPr lang="zh-CN" altLang="en-US"/>
        </a:p>
      </dgm:t>
    </dgm:pt>
    <dgm:pt modelId="{0C0C4085-FFA8-46EE-B9F4-4F1E3F2E0AE0}" cxnId="{2FDF5CD8-C572-4C30-AED7-FFF76EE3FCDC}" type="sibTrans">
      <dgm:prSet/>
      <dgm:spPr/>
      <dgm:t>
        <a:bodyPr/>
        <a:lstStyle/>
        <a:p>
          <a:endParaRPr lang="zh-CN" altLang="en-US"/>
        </a:p>
      </dgm:t>
    </dgm:pt>
    <dgm:pt modelId="{78798129-F04A-46B7-A96D-3857F510EB16}">
      <dgm:prSet/>
      <dgm:spPr/>
      <dgm:t>
        <a:bodyPr/>
        <a:lstStyle/>
        <a:p>
          <a:r>
            <a:rPr lang="zh-CN" altLang="en-US" dirty="0">
              <a:solidFill>
                <a:srgbClr val="FF0000"/>
              </a:solidFill>
            </a:rPr>
            <a:t>提交学位论文终稿</a:t>
          </a:r>
        </a:p>
      </dgm:t>
    </dgm:pt>
    <dgm:pt modelId="{1CA6ED8C-975F-4637-BE44-02E82A72B024}" cxnId="{EEA84F3E-4599-424C-981B-B50A9079ADD7}" type="parTrans">
      <dgm:prSet/>
      <dgm:spPr/>
      <dgm:t>
        <a:bodyPr/>
        <a:lstStyle/>
        <a:p>
          <a:endParaRPr lang="zh-CN" altLang="en-US"/>
        </a:p>
      </dgm:t>
    </dgm:pt>
    <dgm:pt modelId="{63C8DC1C-3394-428F-B9D2-142486E26AF4}" cxnId="{EEA84F3E-4599-424C-981B-B50A9079ADD7}" type="sibTrans">
      <dgm:prSet/>
      <dgm:spPr/>
      <dgm:t>
        <a:bodyPr/>
        <a:lstStyle/>
        <a:p>
          <a:endParaRPr lang="zh-CN" altLang="en-US"/>
        </a:p>
      </dgm:t>
    </dgm:pt>
    <dgm:pt modelId="{36F09206-8D4F-4E69-835C-6BAE4B5D4A6E}">
      <dgm:prSet/>
      <dgm:spPr/>
      <dgm:t>
        <a:bodyPr/>
        <a:lstStyle/>
        <a:p>
          <a:r>
            <a:rPr lang="zh-CN" altLang="en-US" dirty="0"/>
            <a:t>审核通过</a:t>
          </a:r>
        </a:p>
      </dgm:t>
    </dgm:pt>
    <dgm:pt modelId="{3075534E-5D7E-4D91-A40C-22541E71FAF8}" cxnId="{96A64BAE-52CA-49F4-8AD2-860F4356B5FD}" type="parTrans">
      <dgm:prSet/>
      <dgm:spPr/>
      <dgm:t>
        <a:bodyPr/>
        <a:lstStyle/>
        <a:p>
          <a:endParaRPr lang="zh-CN" altLang="en-US"/>
        </a:p>
      </dgm:t>
    </dgm:pt>
    <dgm:pt modelId="{11EF96CA-BCB6-43AB-A3DE-C1CD21AEB9FC}" cxnId="{96A64BAE-52CA-49F4-8AD2-860F4356B5FD}" type="sibTrans">
      <dgm:prSet/>
      <dgm:spPr/>
      <dgm:t>
        <a:bodyPr/>
        <a:lstStyle/>
        <a:p>
          <a:endParaRPr lang="zh-CN" altLang="en-US"/>
        </a:p>
      </dgm:t>
    </dgm:pt>
    <dgm:pt modelId="{AD6EA03A-84CE-4F84-97EF-373B65E55AA2}" type="pres">
      <dgm:prSet presAssocID="{34FC43DF-581C-4476-B0B7-45503A9AB53B}" presName="Name0" presStyleCnt="0">
        <dgm:presLayoutVars>
          <dgm:dir/>
          <dgm:animLvl val="lvl"/>
          <dgm:resizeHandles val="exact"/>
        </dgm:presLayoutVars>
      </dgm:prSet>
      <dgm:spPr/>
    </dgm:pt>
    <dgm:pt modelId="{85C35C8C-D864-48B0-A630-3DA3B9900318}" type="pres">
      <dgm:prSet presAssocID="{34FC43DF-581C-4476-B0B7-45503A9AB53B}" presName="tSp" presStyleCnt="0"/>
      <dgm:spPr/>
    </dgm:pt>
    <dgm:pt modelId="{7A1A9D38-7587-422E-8CAA-C8204BC83500}" type="pres">
      <dgm:prSet presAssocID="{34FC43DF-581C-4476-B0B7-45503A9AB53B}" presName="bSp" presStyleCnt="0"/>
      <dgm:spPr/>
    </dgm:pt>
    <dgm:pt modelId="{739BC95F-812D-4FE6-9D47-B9D01C7EAC20}" type="pres">
      <dgm:prSet presAssocID="{34FC43DF-581C-4476-B0B7-45503A9AB53B}" presName="process" presStyleCnt="0"/>
      <dgm:spPr/>
    </dgm:pt>
    <dgm:pt modelId="{55D87A41-5B0D-4BD0-AF29-4E570FBB5CDA}" type="pres">
      <dgm:prSet presAssocID="{992163AD-72D9-4CE5-9A13-699CF8514E2A}" presName="composite1" presStyleCnt="0"/>
      <dgm:spPr/>
    </dgm:pt>
    <dgm:pt modelId="{3F375BBA-CE54-4F39-BAC4-B915D19C9890}" type="pres">
      <dgm:prSet presAssocID="{992163AD-72D9-4CE5-9A13-699CF8514E2A}" presName="dummyNode1" presStyleLbl="node1" presStyleIdx="0" presStyleCnt="6"/>
      <dgm:spPr/>
    </dgm:pt>
    <dgm:pt modelId="{265F9E35-710E-4A03-B1BA-176DFB7F6D84}" type="pres">
      <dgm:prSet presAssocID="{992163AD-72D9-4CE5-9A13-699CF8514E2A}" presName="childNode1" presStyleLbl="bgAcc1" presStyleIdx="0" presStyleCnt="6">
        <dgm:presLayoutVars>
          <dgm:bulletEnabled val="1"/>
        </dgm:presLayoutVars>
      </dgm:prSet>
      <dgm:spPr/>
    </dgm:pt>
    <dgm:pt modelId="{CCA976D3-F620-4EC0-8444-4188590CDF48}" type="pres">
      <dgm:prSet presAssocID="{992163AD-72D9-4CE5-9A13-699CF8514E2A}" presName="childNode1tx" presStyleLbl="bgAcc1" presStyleIdx="0" presStyleCnt="6">
        <dgm:presLayoutVars>
          <dgm:bulletEnabled val="1"/>
        </dgm:presLayoutVars>
      </dgm:prSet>
      <dgm:spPr/>
    </dgm:pt>
    <dgm:pt modelId="{8D7E6FD7-B71F-4EB6-8ACF-510B3921FF73}" type="pres">
      <dgm:prSet presAssocID="{992163AD-72D9-4CE5-9A13-699CF8514E2A}" presName="parentNode1" presStyleLbl="node1" presStyleIdx="0" presStyleCnt="6">
        <dgm:presLayoutVars>
          <dgm:chMax val="1"/>
          <dgm:bulletEnabled val="1"/>
        </dgm:presLayoutVars>
      </dgm:prSet>
      <dgm:spPr/>
    </dgm:pt>
    <dgm:pt modelId="{E09B8BA6-5D96-4417-93BB-F87E69F32686}" type="pres">
      <dgm:prSet presAssocID="{992163AD-72D9-4CE5-9A13-699CF8514E2A}" presName="connSite1" presStyleCnt="0"/>
      <dgm:spPr/>
    </dgm:pt>
    <dgm:pt modelId="{9426F887-E237-4F44-8708-16EE6DE216F1}" type="pres">
      <dgm:prSet presAssocID="{7E24E225-AF13-4D10-8351-1DBBB3E0850C}" presName="Name9" presStyleLbl="sibTrans2D1" presStyleIdx="0" presStyleCnt="5"/>
      <dgm:spPr/>
    </dgm:pt>
    <dgm:pt modelId="{91B515A7-1BDE-4E72-993C-E79F77C20D93}" type="pres">
      <dgm:prSet presAssocID="{E2D40FB3-3704-4B33-BA16-B97EF53711C5}" presName="composite2" presStyleCnt="0"/>
      <dgm:spPr/>
    </dgm:pt>
    <dgm:pt modelId="{704A9BEE-CCCF-44DA-89E5-756BFA8613BE}" type="pres">
      <dgm:prSet presAssocID="{E2D40FB3-3704-4B33-BA16-B97EF53711C5}" presName="dummyNode2" presStyleLbl="node1" presStyleIdx="0" presStyleCnt="6"/>
      <dgm:spPr/>
    </dgm:pt>
    <dgm:pt modelId="{B003CE57-CA6E-4A50-95FD-43F81B325B2C}" type="pres">
      <dgm:prSet presAssocID="{E2D40FB3-3704-4B33-BA16-B97EF53711C5}" presName="childNode2" presStyleLbl="bgAcc1" presStyleIdx="1" presStyleCnt="6">
        <dgm:presLayoutVars>
          <dgm:bulletEnabled val="1"/>
        </dgm:presLayoutVars>
      </dgm:prSet>
      <dgm:spPr/>
    </dgm:pt>
    <dgm:pt modelId="{E521C91D-2ACB-47C5-B5B7-6E254E7DFF19}" type="pres">
      <dgm:prSet presAssocID="{E2D40FB3-3704-4B33-BA16-B97EF53711C5}" presName="childNode2tx" presStyleLbl="bgAcc1" presStyleIdx="1" presStyleCnt="6">
        <dgm:presLayoutVars>
          <dgm:bulletEnabled val="1"/>
        </dgm:presLayoutVars>
      </dgm:prSet>
      <dgm:spPr/>
    </dgm:pt>
    <dgm:pt modelId="{21BFE1D2-6001-4A02-84DA-2FAC15D3A542}" type="pres">
      <dgm:prSet presAssocID="{E2D40FB3-3704-4B33-BA16-B97EF53711C5}" presName="parentNode2" presStyleLbl="node1" presStyleIdx="1" presStyleCnt="6">
        <dgm:presLayoutVars>
          <dgm:chMax val="0"/>
          <dgm:bulletEnabled val="1"/>
        </dgm:presLayoutVars>
      </dgm:prSet>
      <dgm:spPr/>
    </dgm:pt>
    <dgm:pt modelId="{0F0AD678-9A06-46D8-BDB3-3F3151EB924C}" type="pres">
      <dgm:prSet presAssocID="{E2D40FB3-3704-4B33-BA16-B97EF53711C5}" presName="connSite2" presStyleCnt="0"/>
      <dgm:spPr/>
    </dgm:pt>
    <dgm:pt modelId="{8F34A71A-D828-402C-9F62-21B4D53A5422}" type="pres">
      <dgm:prSet presAssocID="{FC1F7669-C122-47A2-8E46-6FBB2EFE49E7}" presName="Name18" presStyleLbl="sibTrans2D1" presStyleIdx="1" presStyleCnt="5"/>
      <dgm:spPr/>
    </dgm:pt>
    <dgm:pt modelId="{8CA44285-A24D-486B-8D26-65A836663C88}" type="pres">
      <dgm:prSet presAssocID="{870C483F-5150-4A48-B1B0-EB946BFD2ADC}" presName="composite1" presStyleCnt="0"/>
      <dgm:spPr/>
    </dgm:pt>
    <dgm:pt modelId="{2A5F7995-6471-4C3A-B2A7-4AD5E0DF17C3}" type="pres">
      <dgm:prSet presAssocID="{870C483F-5150-4A48-B1B0-EB946BFD2ADC}" presName="dummyNode1" presStyleLbl="node1" presStyleIdx="1" presStyleCnt="6"/>
      <dgm:spPr/>
    </dgm:pt>
    <dgm:pt modelId="{609E3387-C2BC-4AD4-9DFE-5A2075903132}" type="pres">
      <dgm:prSet presAssocID="{870C483F-5150-4A48-B1B0-EB946BFD2ADC}" presName="childNode1" presStyleLbl="bgAcc1" presStyleIdx="2" presStyleCnt="6">
        <dgm:presLayoutVars>
          <dgm:bulletEnabled val="1"/>
        </dgm:presLayoutVars>
      </dgm:prSet>
      <dgm:spPr/>
    </dgm:pt>
    <dgm:pt modelId="{0B36E7F2-8F24-4D9A-848E-4BFAFDED5E48}" type="pres">
      <dgm:prSet presAssocID="{870C483F-5150-4A48-B1B0-EB946BFD2ADC}" presName="childNode1tx" presStyleLbl="bgAcc1" presStyleIdx="2" presStyleCnt="6">
        <dgm:presLayoutVars>
          <dgm:bulletEnabled val="1"/>
        </dgm:presLayoutVars>
      </dgm:prSet>
      <dgm:spPr/>
    </dgm:pt>
    <dgm:pt modelId="{15B0AF45-D182-46D4-AED2-9C830D2141A6}" type="pres">
      <dgm:prSet presAssocID="{870C483F-5150-4A48-B1B0-EB946BFD2ADC}" presName="parentNode1" presStyleLbl="node1" presStyleIdx="2" presStyleCnt="6">
        <dgm:presLayoutVars>
          <dgm:chMax val="1"/>
          <dgm:bulletEnabled val="1"/>
        </dgm:presLayoutVars>
      </dgm:prSet>
      <dgm:spPr/>
    </dgm:pt>
    <dgm:pt modelId="{BFB2E876-19E5-43F5-B7BF-ECAFEAC1BA6C}" type="pres">
      <dgm:prSet presAssocID="{870C483F-5150-4A48-B1B0-EB946BFD2ADC}" presName="connSite1" presStyleCnt="0"/>
      <dgm:spPr/>
    </dgm:pt>
    <dgm:pt modelId="{53CF96C7-FD53-4BFC-8AA5-A0A13CCD3A2B}" type="pres">
      <dgm:prSet presAssocID="{E48D3F1F-A203-4B2B-BC2C-41F236B276AD}" presName="Name9" presStyleLbl="sibTrans2D1" presStyleIdx="2" presStyleCnt="5"/>
      <dgm:spPr/>
    </dgm:pt>
    <dgm:pt modelId="{F2E1744C-FF43-4AFF-9896-A5E8EDAAC5FB}" type="pres">
      <dgm:prSet presAssocID="{889CFEDD-E60C-4607-9248-182F2EA32CA7}" presName="composite2" presStyleCnt="0"/>
      <dgm:spPr/>
    </dgm:pt>
    <dgm:pt modelId="{A91AAADB-5339-407B-8521-B5C34EE20E0F}" type="pres">
      <dgm:prSet presAssocID="{889CFEDD-E60C-4607-9248-182F2EA32CA7}" presName="dummyNode2" presStyleLbl="node1" presStyleIdx="2" presStyleCnt="6"/>
      <dgm:spPr/>
    </dgm:pt>
    <dgm:pt modelId="{2AB940D5-DFEE-48B1-9039-87D05812CC37}" type="pres">
      <dgm:prSet presAssocID="{889CFEDD-E60C-4607-9248-182F2EA32CA7}" presName="childNode2" presStyleLbl="bgAcc1" presStyleIdx="3" presStyleCnt="6">
        <dgm:presLayoutVars>
          <dgm:bulletEnabled val="1"/>
        </dgm:presLayoutVars>
      </dgm:prSet>
      <dgm:spPr/>
    </dgm:pt>
    <dgm:pt modelId="{E75321A7-1F93-43D6-8E34-007142EB4488}" type="pres">
      <dgm:prSet presAssocID="{889CFEDD-E60C-4607-9248-182F2EA32CA7}" presName="childNode2tx" presStyleLbl="bgAcc1" presStyleIdx="3" presStyleCnt="6">
        <dgm:presLayoutVars>
          <dgm:bulletEnabled val="1"/>
        </dgm:presLayoutVars>
      </dgm:prSet>
      <dgm:spPr/>
    </dgm:pt>
    <dgm:pt modelId="{630D57BD-6F2F-4923-9186-F1E695EA5608}" type="pres">
      <dgm:prSet presAssocID="{889CFEDD-E60C-4607-9248-182F2EA32CA7}" presName="parentNode2" presStyleLbl="node1" presStyleIdx="3" presStyleCnt="6">
        <dgm:presLayoutVars>
          <dgm:chMax val="0"/>
          <dgm:bulletEnabled val="1"/>
        </dgm:presLayoutVars>
      </dgm:prSet>
      <dgm:spPr/>
    </dgm:pt>
    <dgm:pt modelId="{5DC62FE3-F633-49EE-BBEB-1A97CB7AC414}" type="pres">
      <dgm:prSet presAssocID="{889CFEDD-E60C-4607-9248-182F2EA32CA7}" presName="connSite2" presStyleCnt="0"/>
      <dgm:spPr/>
    </dgm:pt>
    <dgm:pt modelId="{D268D37B-A121-4F71-A379-2BA269C875E2}" type="pres">
      <dgm:prSet presAssocID="{5AD6AF99-82D1-4454-B2E2-74CCF0EA03AE}" presName="Name18" presStyleLbl="sibTrans2D1" presStyleIdx="3" presStyleCnt="5"/>
      <dgm:spPr/>
    </dgm:pt>
    <dgm:pt modelId="{1F98ED8D-F7BA-426D-B426-267489B854B7}" type="pres">
      <dgm:prSet presAssocID="{E84790B5-4F0A-4FBA-B344-00A71E408312}" presName="composite1" presStyleCnt="0"/>
      <dgm:spPr/>
    </dgm:pt>
    <dgm:pt modelId="{DFB729BB-8552-4736-8D8D-E779A130D923}" type="pres">
      <dgm:prSet presAssocID="{E84790B5-4F0A-4FBA-B344-00A71E408312}" presName="dummyNode1" presStyleLbl="node1" presStyleIdx="3" presStyleCnt="6"/>
      <dgm:spPr/>
    </dgm:pt>
    <dgm:pt modelId="{1E880B64-1F7F-4E5D-8F31-1936BF9F8C43}" type="pres">
      <dgm:prSet presAssocID="{E84790B5-4F0A-4FBA-B344-00A71E408312}" presName="childNode1" presStyleLbl="bgAcc1" presStyleIdx="4" presStyleCnt="6">
        <dgm:presLayoutVars>
          <dgm:bulletEnabled val="1"/>
        </dgm:presLayoutVars>
      </dgm:prSet>
      <dgm:spPr/>
    </dgm:pt>
    <dgm:pt modelId="{C9178E91-681B-4DC4-A870-509F8CBC1EBF}" type="pres">
      <dgm:prSet presAssocID="{E84790B5-4F0A-4FBA-B344-00A71E408312}" presName="childNode1tx" presStyleLbl="bgAcc1" presStyleIdx="4" presStyleCnt="6">
        <dgm:presLayoutVars>
          <dgm:bulletEnabled val="1"/>
        </dgm:presLayoutVars>
      </dgm:prSet>
      <dgm:spPr/>
    </dgm:pt>
    <dgm:pt modelId="{EA4D624D-A3AE-4C69-BF02-DE54DE73EDF1}" type="pres">
      <dgm:prSet presAssocID="{E84790B5-4F0A-4FBA-B344-00A71E408312}" presName="parentNode1" presStyleLbl="node1" presStyleIdx="4" presStyleCnt="6">
        <dgm:presLayoutVars>
          <dgm:chMax val="1"/>
          <dgm:bulletEnabled val="1"/>
        </dgm:presLayoutVars>
      </dgm:prSet>
      <dgm:spPr/>
    </dgm:pt>
    <dgm:pt modelId="{30C5EE54-1636-46AB-AF6D-44AB6D71B081}" type="pres">
      <dgm:prSet presAssocID="{E84790B5-4F0A-4FBA-B344-00A71E408312}" presName="connSite1" presStyleCnt="0"/>
      <dgm:spPr/>
    </dgm:pt>
    <dgm:pt modelId="{B2DDDBA3-86BF-4725-B1FB-28B52E98785D}" type="pres">
      <dgm:prSet presAssocID="{A2221D29-B039-4C8E-B831-D27829592F8B}" presName="Name9" presStyleLbl="sibTrans2D1" presStyleIdx="4" presStyleCnt="5"/>
      <dgm:spPr/>
    </dgm:pt>
    <dgm:pt modelId="{6FDBA3B6-2EDF-44AC-9668-8A18AD2EB974}" type="pres">
      <dgm:prSet presAssocID="{8CDA92CF-7E31-4503-B4BE-32B46C8AF10F}" presName="composite2" presStyleCnt="0"/>
      <dgm:spPr/>
    </dgm:pt>
    <dgm:pt modelId="{EB581327-5886-400B-A8CE-590FD84DE9CC}" type="pres">
      <dgm:prSet presAssocID="{8CDA92CF-7E31-4503-B4BE-32B46C8AF10F}" presName="dummyNode2" presStyleLbl="node1" presStyleIdx="4" presStyleCnt="6"/>
      <dgm:spPr/>
    </dgm:pt>
    <dgm:pt modelId="{BFC3FFBE-A9C6-483A-8B12-DA4FE8CFDB90}" type="pres">
      <dgm:prSet presAssocID="{8CDA92CF-7E31-4503-B4BE-32B46C8AF10F}" presName="childNode2" presStyleLbl="bgAcc1" presStyleIdx="5" presStyleCnt="6">
        <dgm:presLayoutVars>
          <dgm:bulletEnabled val="1"/>
        </dgm:presLayoutVars>
      </dgm:prSet>
      <dgm:spPr/>
    </dgm:pt>
    <dgm:pt modelId="{F691C8C7-2CAA-4712-88DE-4015C5277029}" type="pres">
      <dgm:prSet presAssocID="{8CDA92CF-7E31-4503-B4BE-32B46C8AF10F}" presName="childNode2tx" presStyleLbl="bgAcc1" presStyleIdx="5" presStyleCnt="6">
        <dgm:presLayoutVars>
          <dgm:bulletEnabled val="1"/>
        </dgm:presLayoutVars>
      </dgm:prSet>
      <dgm:spPr/>
    </dgm:pt>
    <dgm:pt modelId="{0C591EAB-C5AE-403D-AF6A-1AAB4B9D4367}" type="pres">
      <dgm:prSet presAssocID="{8CDA92CF-7E31-4503-B4BE-32B46C8AF10F}" presName="parentNode2" presStyleLbl="node1" presStyleIdx="5" presStyleCnt="6">
        <dgm:presLayoutVars>
          <dgm:chMax val="0"/>
          <dgm:bulletEnabled val="1"/>
        </dgm:presLayoutVars>
      </dgm:prSet>
      <dgm:spPr/>
    </dgm:pt>
    <dgm:pt modelId="{A54B7BA6-5B4A-4CF1-8FE5-3A6200C68C3D}" type="pres">
      <dgm:prSet presAssocID="{8CDA92CF-7E31-4503-B4BE-32B46C8AF10F}" presName="connSite2" presStyleCnt="0"/>
      <dgm:spPr/>
    </dgm:pt>
  </dgm:ptLst>
  <dgm:cxnLst>
    <dgm:cxn modelId="{F474E711-BA28-4026-AA7E-BC62D7016540}" srcId="{992163AD-72D9-4CE5-9A13-699CF8514E2A}" destId="{8DE87166-DC93-4F9A-A72B-AE0EFC848F27}" srcOrd="0" destOrd="0" parTransId="{8D40E7EA-8822-453B-B1C1-39DD596433D0}" sibTransId="{897AF79B-B995-48EA-8E90-FFED12033BF9}"/>
    <dgm:cxn modelId="{7A439416-5A08-454D-9127-6ADE35ED23F6}" type="presOf" srcId="{32436924-6917-40B1-8C36-5EE536A27511}" destId="{B003CE57-CA6E-4A50-95FD-43F81B325B2C}" srcOrd="0" destOrd="0" presId="urn:microsoft.com/office/officeart/2005/8/layout/hProcess4#1"/>
    <dgm:cxn modelId="{07EBB72E-4218-45B3-AC33-102D265C657E}" type="presOf" srcId="{8CDA92CF-7E31-4503-B4BE-32B46C8AF10F}" destId="{0C591EAB-C5AE-403D-AF6A-1AAB4B9D4367}" srcOrd="0" destOrd="0" presId="urn:microsoft.com/office/officeart/2005/8/layout/hProcess4#1"/>
    <dgm:cxn modelId="{76179538-1E64-4A0D-A60F-23378ADA4E57}" type="presOf" srcId="{32436924-6917-40B1-8C36-5EE536A27511}" destId="{E521C91D-2ACB-47C5-B5B7-6E254E7DFF19}" srcOrd="1" destOrd="0" presId="urn:microsoft.com/office/officeart/2005/8/layout/hProcess4#1"/>
    <dgm:cxn modelId="{3B0D7F3C-922A-4B0F-B289-8FFF52DC1188}" type="presOf" srcId="{5AD6AF99-82D1-4454-B2E2-74CCF0EA03AE}" destId="{D268D37B-A121-4F71-A379-2BA269C875E2}" srcOrd="0" destOrd="0" presId="urn:microsoft.com/office/officeart/2005/8/layout/hProcess4#1"/>
    <dgm:cxn modelId="{4BCEBD3C-59AF-452F-B026-A9A8DD23DBC3}" type="presOf" srcId="{889CFEDD-E60C-4607-9248-182F2EA32CA7}" destId="{630D57BD-6F2F-4923-9186-F1E695EA5608}" srcOrd="0" destOrd="0" presId="urn:microsoft.com/office/officeart/2005/8/layout/hProcess4#1"/>
    <dgm:cxn modelId="{EEA84F3E-4599-424C-981B-B50A9079ADD7}" srcId="{E84790B5-4F0A-4FBA-B344-00A71E408312}" destId="{78798129-F04A-46B7-A96D-3857F510EB16}" srcOrd="0" destOrd="0" parTransId="{1CA6ED8C-975F-4637-BE44-02E82A72B024}" sibTransId="{63C8DC1C-3394-428F-B9D2-142486E26AF4}"/>
    <dgm:cxn modelId="{2BB18F5D-36D2-4CEF-9527-2F9993F3E28A}" type="presOf" srcId="{8DE87166-DC93-4F9A-A72B-AE0EFC848F27}" destId="{CCA976D3-F620-4EC0-8444-4188590CDF48}" srcOrd="1" destOrd="0" presId="urn:microsoft.com/office/officeart/2005/8/layout/hProcess4#1"/>
    <dgm:cxn modelId="{11FE775E-5F92-48D4-9ED3-EC46D520BBBB}" type="presOf" srcId="{A2221D29-B039-4C8E-B831-D27829592F8B}" destId="{B2DDDBA3-86BF-4725-B1FB-28B52E98785D}" srcOrd="0" destOrd="0" presId="urn:microsoft.com/office/officeart/2005/8/layout/hProcess4#1"/>
    <dgm:cxn modelId="{E236D141-368B-4695-B429-883D29E10AE9}" type="presOf" srcId="{8DE87166-DC93-4F9A-A72B-AE0EFC848F27}" destId="{265F9E35-710E-4A03-B1BA-176DFB7F6D84}" srcOrd="0" destOrd="0" presId="urn:microsoft.com/office/officeart/2005/8/layout/hProcess4#1"/>
    <dgm:cxn modelId="{E03FF842-3FF1-4853-A67F-7E204EE10649}" srcId="{34FC43DF-581C-4476-B0B7-45503A9AB53B}" destId="{E2D40FB3-3704-4B33-BA16-B97EF53711C5}" srcOrd="1" destOrd="0" parTransId="{68FD4018-1B61-46D7-AF8D-CD437E67F3D0}" sibTransId="{FC1F7669-C122-47A2-8E46-6FBB2EFE49E7}"/>
    <dgm:cxn modelId="{837AAB63-8665-49C9-8EB8-EDF8AF9E810F}" type="presOf" srcId="{C7B7F701-F4D4-465D-AEA9-8CD7110A9008}" destId="{609E3387-C2BC-4AD4-9DFE-5A2075903132}" srcOrd="0" destOrd="0" presId="urn:microsoft.com/office/officeart/2005/8/layout/hProcess4#1"/>
    <dgm:cxn modelId="{C2C85E67-127A-48DA-B9D1-E5EC47615080}" type="presOf" srcId="{F4DDAB9B-E9CD-4A56-9DF9-ACF482CE1D63}" destId="{E75321A7-1F93-43D6-8E34-007142EB4488}" srcOrd="1" destOrd="0" presId="urn:microsoft.com/office/officeart/2005/8/layout/hProcess4#1"/>
    <dgm:cxn modelId="{C4683C6D-1073-4AB5-9BD0-B321E5B1A994}" srcId="{34FC43DF-581C-4476-B0B7-45503A9AB53B}" destId="{889CFEDD-E60C-4607-9248-182F2EA32CA7}" srcOrd="3" destOrd="0" parTransId="{466B709D-B19D-4458-9461-C3F549EE510B}" sibTransId="{5AD6AF99-82D1-4454-B2E2-74CCF0EA03AE}"/>
    <dgm:cxn modelId="{314D2073-E29B-45C5-B03A-904993FC4728}" type="presOf" srcId="{34FC43DF-581C-4476-B0B7-45503A9AB53B}" destId="{AD6EA03A-84CE-4F84-97EF-373B65E55AA2}" srcOrd="0" destOrd="0" presId="urn:microsoft.com/office/officeart/2005/8/layout/hProcess4#1"/>
    <dgm:cxn modelId="{88164B53-47CC-440D-A4B1-5270203EF8CA}" type="presOf" srcId="{E48D3F1F-A203-4B2B-BC2C-41F236B276AD}" destId="{53CF96C7-FD53-4BFC-8AA5-A0A13CCD3A2B}" srcOrd="0" destOrd="0" presId="urn:microsoft.com/office/officeart/2005/8/layout/hProcess4#1"/>
    <dgm:cxn modelId="{7B4ADC7E-1094-424F-BAC6-7B64DE92B975}" srcId="{E2D40FB3-3704-4B33-BA16-B97EF53711C5}" destId="{32436924-6917-40B1-8C36-5EE536A27511}" srcOrd="0" destOrd="0" parTransId="{374FA354-1165-40E2-B1B6-7CE37F5D5CCD}" sibTransId="{7C41BF2D-F598-4A6E-B2BB-77A3FFC514C7}"/>
    <dgm:cxn modelId="{4ADFF181-7663-4042-87C0-19CC824C5FB5}" type="presOf" srcId="{36F09206-8D4F-4E69-835C-6BAE4B5D4A6E}" destId="{F691C8C7-2CAA-4712-88DE-4015C5277029}" srcOrd="1" destOrd="0" presId="urn:microsoft.com/office/officeart/2005/8/layout/hProcess4#1"/>
    <dgm:cxn modelId="{592CF194-7940-41D3-AF16-8CFA3513C0E4}" srcId="{889CFEDD-E60C-4607-9248-182F2EA32CA7}" destId="{F4DDAB9B-E9CD-4A56-9DF9-ACF482CE1D63}" srcOrd="0" destOrd="0" parTransId="{8DAF9E6F-E16D-4786-B834-AA6EB18E0AD4}" sibTransId="{EDB97C47-2D2D-46E6-886B-3F39E870EA75}"/>
    <dgm:cxn modelId="{EBFBF899-65BF-47D8-B67C-836B265A0022}" srcId="{34FC43DF-581C-4476-B0B7-45503A9AB53B}" destId="{870C483F-5150-4A48-B1B0-EB946BFD2ADC}" srcOrd="2" destOrd="0" parTransId="{86D9539C-3C0A-4F01-85BB-94DDBCB2CE8A}" sibTransId="{E48D3F1F-A203-4B2B-BC2C-41F236B276AD}"/>
    <dgm:cxn modelId="{47B11E9E-5BF1-4D24-A99A-A09B651EDED2}" type="presOf" srcId="{36F09206-8D4F-4E69-835C-6BAE4B5D4A6E}" destId="{BFC3FFBE-A9C6-483A-8B12-DA4FE8CFDB90}" srcOrd="0" destOrd="0" presId="urn:microsoft.com/office/officeart/2005/8/layout/hProcess4#1"/>
    <dgm:cxn modelId="{96A64BAE-52CA-49F4-8AD2-860F4356B5FD}" srcId="{8CDA92CF-7E31-4503-B4BE-32B46C8AF10F}" destId="{36F09206-8D4F-4E69-835C-6BAE4B5D4A6E}" srcOrd="0" destOrd="0" parTransId="{3075534E-5D7E-4D91-A40C-22541E71FAF8}" sibTransId="{11EF96CA-BCB6-43AB-A3DE-C1CD21AEB9FC}"/>
    <dgm:cxn modelId="{E3BA14B2-DE4D-4F28-AFB7-1DB234FE5BAA}" type="presOf" srcId="{7E24E225-AF13-4D10-8351-1DBBB3E0850C}" destId="{9426F887-E237-4F44-8708-16EE6DE216F1}" srcOrd="0" destOrd="0" presId="urn:microsoft.com/office/officeart/2005/8/layout/hProcess4#1"/>
    <dgm:cxn modelId="{695217B4-BFF2-461C-A114-2BE17BE48719}" type="presOf" srcId="{78798129-F04A-46B7-A96D-3857F510EB16}" destId="{C9178E91-681B-4DC4-A870-509F8CBC1EBF}" srcOrd="1" destOrd="0" presId="urn:microsoft.com/office/officeart/2005/8/layout/hProcess4#1"/>
    <dgm:cxn modelId="{90CDE8C2-8B8F-458D-B9E5-E6AF6903B7B5}" type="presOf" srcId="{E2D40FB3-3704-4B33-BA16-B97EF53711C5}" destId="{21BFE1D2-6001-4A02-84DA-2FAC15D3A542}" srcOrd="0" destOrd="0" presId="urn:microsoft.com/office/officeart/2005/8/layout/hProcess4#1"/>
    <dgm:cxn modelId="{C8DFA4C5-9956-4FD8-A8D9-048D82AD0048}" type="presOf" srcId="{C7B7F701-F4D4-465D-AEA9-8CD7110A9008}" destId="{0B36E7F2-8F24-4D9A-848E-4BFAFDED5E48}" srcOrd="1" destOrd="0" presId="urn:microsoft.com/office/officeart/2005/8/layout/hProcess4#1"/>
    <dgm:cxn modelId="{3A7B58C8-DA00-409A-B11A-FFED04CC748F}" type="presOf" srcId="{F4DDAB9B-E9CD-4A56-9DF9-ACF482CE1D63}" destId="{2AB940D5-DFEE-48B1-9039-87D05812CC37}" srcOrd="0" destOrd="0" presId="urn:microsoft.com/office/officeart/2005/8/layout/hProcess4#1"/>
    <dgm:cxn modelId="{D8BD0ACB-1628-46E7-B211-BFB7BEAD30D4}" srcId="{34FC43DF-581C-4476-B0B7-45503A9AB53B}" destId="{8CDA92CF-7E31-4503-B4BE-32B46C8AF10F}" srcOrd="5" destOrd="0" parTransId="{BE4DE09B-6ACA-4E65-A2CB-0ED0CC2F4698}" sibTransId="{5B657E14-9897-4209-A2FE-A80F9DFA2702}"/>
    <dgm:cxn modelId="{447380D0-3866-4126-ADEB-B830E74EA187}" srcId="{34FC43DF-581C-4476-B0B7-45503A9AB53B}" destId="{992163AD-72D9-4CE5-9A13-699CF8514E2A}" srcOrd="0" destOrd="0" parTransId="{2DC9ED68-693D-4BB0-9DA1-DD3C62B56227}" sibTransId="{7E24E225-AF13-4D10-8351-1DBBB3E0850C}"/>
    <dgm:cxn modelId="{2FDF5CD8-C572-4C30-AED7-FFF76EE3FCDC}" srcId="{870C483F-5150-4A48-B1B0-EB946BFD2ADC}" destId="{C7B7F701-F4D4-465D-AEA9-8CD7110A9008}" srcOrd="0" destOrd="0" parTransId="{0E3B878F-F435-45FB-93FE-7F928AF2F473}" sibTransId="{0C0C4085-FFA8-46EE-B9F4-4F1E3F2E0AE0}"/>
    <dgm:cxn modelId="{0297FED8-3211-4ACA-9A4B-C89C3C0DA385}" type="presOf" srcId="{78798129-F04A-46B7-A96D-3857F510EB16}" destId="{1E880B64-1F7F-4E5D-8F31-1936BF9F8C43}" srcOrd="0" destOrd="0" presId="urn:microsoft.com/office/officeart/2005/8/layout/hProcess4#1"/>
    <dgm:cxn modelId="{142353DD-6693-4792-9CF4-98D56BB7C39B}" srcId="{34FC43DF-581C-4476-B0B7-45503A9AB53B}" destId="{E84790B5-4F0A-4FBA-B344-00A71E408312}" srcOrd="4" destOrd="0" parTransId="{FA54D80D-D569-4B4C-9B01-1077EE8385F3}" sibTransId="{A2221D29-B039-4C8E-B831-D27829592F8B}"/>
    <dgm:cxn modelId="{B6C44FE8-3296-4B57-95AA-12DAFE03979C}" type="presOf" srcId="{870C483F-5150-4A48-B1B0-EB946BFD2ADC}" destId="{15B0AF45-D182-46D4-AED2-9C830D2141A6}" srcOrd="0" destOrd="0" presId="urn:microsoft.com/office/officeart/2005/8/layout/hProcess4#1"/>
    <dgm:cxn modelId="{34504CEF-390B-405F-87D5-B4CD6303FEB4}" type="presOf" srcId="{E84790B5-4F0A-4FBA-B344-00A71E408312}" destId="{EA4D624D-A3AE-4C69-BF02-DE54DE73EDF1}" srcOrd="0" destOrd="0" presId="urn:microsoft.com/office/officeart/2005/8/layout/hProcess4#1"/>
    <dgm:cxn modelId="{170045F0-C779-4299-B3B7-B9396608991B}" type="presOf" srcId="{992163AD-72D9-4CE5-9A13-699CF8514E2A}" destId="{8D7E6FD7-B71F-4EB6-8ACF-510B3921FF73}" srcOrd="0" destOrd="0" presId="urn:microsoft.com/office/officeart/2005/8/layout/hProcess4#1"/>
    <dgm:cxn modelId="{E72FC6F5-1B1E-4A35-93D1-53A0E13E24C1}" type="presOf" srcId="{FC1F7669-C122-47A2-8E46-6FBB2EFE49E7}" destId="{8F34A71A-D828-402C-9F62-21B4D53A5422}" srcOrd="0" destOrd="0" presId="urn:microsoft.com/office/officeart/2005/8/layout/hProcess4#1"/>
    <dgm:cxn modelId="{631F01F8-E763-451B-9037-4C1F9DC03E98}" type="presParOf" srcId="{AD6EA03A-84CE-4F84-97EF-373B65E55AA2}" destId="{85C35C8C-D864-48B0-A630-3DA3B9900318}" srcOrd="0" destOrd="0" presId="urn:microsoft.com/office/officeart/2005/8/layout/hProcess4#1"/>
    <dgm:cxn modelId="{A8AD9646-9630-4707-ABF1-6C557E84C076}" type="presParOf" srcId="{AD6EA03A-84CE-4F84-97EF-373B65E55AA2}" destId="{7A1A9D38-7587-422E-8CAA-C8204BC83500}" srcOrd="1" destOrd="0" presId="urn:microsoft.com/office/officeart/2005/8/layout/hProcess4#1"/>
    <dgm:cxn modelId="{BB536AEF-36B6-487D-83E8-CD3BFB4FA5BC}" type="presParOf" srcId="{AD6EA03A-84CE-4F84-97EF-373B65E55AA2}" destId="{739BC95F-812D-4FE6-9D47-B9D01C7EAC20}" srcOrd="2" destOrd="0" presId="urn:microsoft.com/office/officeart/2005/8/layout/hProcess4#1"/>
    <dgm:cxn modelId="{08990721-B50F-4CB3-90D4-6A9AB30D334C}" type="presParOf" srcId="{739BC95F-812D-4FE6-9D47-B9D01C7EAC20}" destId="{55D87A41-5B0D-4BD0-AF29-4E570FBB5CDA}" srcOrd="0" destOrd="0" presId="urn:microsoft.com/office/officeart/2005/8/layout/hProcess4#1"/>
    <dgm:cxn modelId="{9A20BACD-A8F5-4B85-8877-D4A2847A2D99}" type="presParOf" srcId="{55D87A41-5B0D-4BD0-AF29-4E570FBB5CDA}" destId="{3F375BBA-CE54-4F39-BAC4-B915D19C9890}" srcOrd="0" destOrd="0" presId="urn:microsoft.com/office/officeart/2005/8/layout/hProcess4#1"/>
    <dgm:cxn modelId="{359901E1-7F6F-430C-9CB9-E0CA9972B2D9}" type="presParOf" srcId="{55D87A41-5B0D-4BD0-AF29-4E570FBB5CDA}" destId="{265F9E35-710E-4A03-B1BA-176DFB7F6D84}" srcOrd="1" destOrd="0" presId="urn:microsoft.com/office/officeart/2005/8/layout/hProcess4#1"/>
    <dgm:cxn modelId="{B825AFE2-C98F-4B9D-8D32-251CF21A6F78}" type="presParOf" srcId="{55D87A41-5B0D-4BD0-AF29-4E570FBB5CDA}" destId="{CCA976D3-F620-4EC0-8444-4188590CDF48}" srcOrd="2" destOrd="0" presId="urn:microsoft.com/office/officeart/2005/8/layout/hProcess4#1"/>
    <dgm:cxn modelId="{26390D49-D611-42CB-A8C8-78ED72DDD132}" type="presParOf" srcId="{55D87A41-5B0D-4BD0-AF29-4E570FBB5CDA}" destId="{8D7E6FD7-B71F-4EB6-8ACF-510B3921FF73}" srcOrd="3" destOrd="0" presId="urn:microsoft.com/office/officeart/2005/8/layout/hProcess4#1"/>
    <dgm:cxn modelId="{00C9FF5F-FE8A-4C43-9C53-481E33371FB4}" type="presParOf" srcId="{55D87A41-5B0D-4BD0-AF29-4E570FBB5CDA}" destId="{E09B8BA6-5D96-4417-93BB-F87E69F32686}" srcOrd="4" destOrd="0" presId="urn:microsoft.com/office/officeart/2005/8/layout/hProcess4#1"/>
    <dgm:cxn modelId="{75C30103-5485-458D-8F01-B9DB8EC73A9E}" type="presParOf" srcId="{739BC95F-812D-4FE6-9D47-B9D01C7EAC20}" destId="{9426F887-E237-4F44-8708-16EE6DE216F1}" srcOrd="1" destOrd="0" presId="urn:microsoft.com/office/officeart/2005/8/layout/hProcess4#1"/>
    <dgm:cxn modelId="{97BD942D-3F77-4F11-BF0D-65E221266BDC}" type="presParOf" srcId="{739BC95F-812D-4FE6-9D47-B9D01C7EAC20}" destId="{91B515A7-1BDE-4E72-993C-E79F77C20D93}" srcOrd="2" destOrd="0" presId="urn:microsoft.com/office/officeart/2005/8/layout/hProcess4#1"/>
    <dgm:cxn modelId="{011039CF-5986-43E6-B11F-5F12703A3FCB}" type="presParOf" srcId="{91B515A7-1BDE-4E72-993C-E79F77C20D93}" destId="{704A9BEE-CCCF-44DA-89E5-756BFA8613BE}" srcOrd="0" destOrd="0" presId="urn:microsoft.com/office/officeart/2005/8/layout/hProcess4#1"/>
    <dgm:cxn modelId="{0AAC6A6B-7CEB-42DF-A232-82E3B7FD482B}" type="presParOf" srcId="{91B515A7-1BDE-4E72-993C-E79F77C20D93}" destId="{B003CE57-CA6E-4A50-95FD-43F81B325B2C}" srcOrd="1" destOrd="0" presId="urn:microsoft.com/office/officeart/2005/8/layout/hProcess4#1"/>
    <dgm:cxn modelId="{17C3580B-BEFE-405A-BDDE-E17E29387E93}" type="presParOf" srcId="{91B515A7-1BDE-4E72-993C-E79F77C20D93}" destId="{E521C91D-2ACB-47C5-B5B7-6E254E7DFF19}" srcOrd="2" destOrd="0" presId="urn:microsoft.com/office/officeart/2005/8/layout/hProcess4#1"/>
    <dgm:cxn modelId="{71448589-1679-40D1-852C-344C6316EFD9}" type="presParOf" srcId="{91B515A7-1BDE-4E72-993C-E79F77C20D93}" destId="{21BFE1D2-6001-4A02-84DA-2FAC15D3A542}" srcOrd="3" destOrd="0" presId="urn:microsoft.com/office/officeart/2005/8/layout/hProcess4#1"/>
    <dgm:cxn modelId="{90605AF7-9A89-4104-91C6-C0A5C13605FD}" type="presParOf" srcId="{91B515A7-1BDE-4E72-993C-E79F77C20D93}" destId="{0F0AD678-9A06-46D8-BDB3-3F3151EB924C}" srcOrd="4" destOrd="0" presId="urn:microsoft.com/office/officeart/2005/8/layout/hProcess4#1"/>
    <dgm:cxn modelId="{9FBAB64E-C7B6-4050-988C-8BABB6F02758}" type="presParOf" srcId="{739BC95F-812D-4FE6-9D47-B9D01C7EAC20}" destId="{8F34A71A-D828-402C-9F62-21B4D53A5422}" srcOrd="3" destOrd="0" presId="urn:microsoft.com/office/officeart/2005/8/layout/hProcess4#1"/>
    <dgm:cxn modelId="{17C4C12B-9DDA-472C-979B-101D3B374AD8}" type="presParOf" srcId="{739BC95F-812D-4FE6-9D47-B9D01C7EAC20}" destId="{8CA44285-A24D-486B-8D26-65A836663C88}" srcOrd="4" destOrd="0" presId="urn:microsoft.com/office/officeart/2005/8/layout/hProcess4#1"/>
    <dgm:cxn modelId="{F779472A-B968-463C-865A-3EC37896C729}" type="presParOf" srcId="{8CA44285-A24D-486B-8D26-65A836663C88}" destId="{2A5F7995-6471-4C3A-B2A7-4AD5E0DF17C3}" srcOrd="0" destOrd="0" presId="urn:microsoft.com/office/officeart/2005/8/layout/hProcess4#1"/>
    <dgm:cxn modelId="{74082EC1-8DA2-4D7B-AF57-26B43FFE1830}" type="presParOf" srcId="{8CA44285-A24D-486B-8D26-65A836663C88}" destId="{609E3387-C2BC-4AD4-9DFE-5A2075903132}" srcOrd="1" destOrd="0" presId="urn:microsoft.com/office/officeart/2005/8/layout/hProcess4#1"/>
    <dgm:cxn modelId="{3B7E7108-214D-4A1D-A803-19F130741C47}" type="presParOf" srcId="{8CA44285-A24D-486B-8D26-65A836663C88}" destId="{0B36E7F2-8F24-4D9A-848E-4BFAFDED5E48}" srcOrd="2" destOrd="0" presId="urn:microsoft.com/office/officeart/2005/8/layout/hProcess4#1"/>
    <dgm:cxn modelId="{A3D6654B-E565-4BF4-A36E-C938AD054AC2}" type="presParOf" srcId="{8CA44285-A24D-486B-8D26-65A836663C88}" destId="{15B0AF45-D182-46D4-AED2-9C830D2141A6}" srcOrd="3" destOrd="0" presId="urn:microsoft.com/office/officeart/2005/8/layout/hProcess4#1"/>
    <dgm:cxn modelId="{4656C7F6-73E7-41CD-953B-4D4435E47084}" type="presParOf" srcId="{8CA44285-A24D-486B-8D26-65A836663C88}" destId="{BFB2E876-19E5-43F5-B7BF-ECAFEAC1BA6C}" srcOrd="4" destOrd="0" presId="urn:microsoft.com/office/officeart/2005/8/layout/hProcess4#1"/>
    <dgm:cxn modelId="{00B57473-041F-4862-B562-3B4E09308A44}" type="presParOf" srcId="{739BC95F-812D-4FE6-9D47-B9D01C7EAC20}" destId="{53CF96C7-FD53-4BFC-8AA5-A0A13CCD3A2B}" srcOrd="5" destOrd="0" presId="urn:microsoft.com/office/officeart/2005/8/layout/hProcess4#1"/>
    <dgm:cxn modelId="{36018249-E99D-44C2-8591-5667A5AF06B7}" type="presParOf" srcId="{739BC95F-812D-4FE6-9D47-B9D01C7EAC20}" destId="{F2E1744C-FF43-4AFF-9896-A5E8EDAAC5FB}" srcOrd="6" destOrd="0" presId="urn:microsoft.com/office/officeart/2005/8/layout/hProcess4#1"/>
    <dgm:cxn modelId="{13A3C825-6ED8-4286-96D9-7793752006A6}" type="presParOf" srcId="{F2E1744C-FF43-4AFF-9896-A5E8EDAAC5FB}" destId="{A91AAADB-5339-407B-8521-B5C34EE20E0F}" srcOrd="0" destOrd="0" presId="urn:microsoft.com/office/officeart/2005/8/layout/hProcess4#1"/>
    <dgm:cxn modelId="{B67AFBB6-3076-4927-BBA5-24FBD0549254}" type="presParOf" srcId="{F2E1744C-FF43-4AFF-9896-A5E8EDAAC5FB}" destId="{2AB940D5-DFEE-48B1-9039-87D05812CC37}" srcOrd="1" destOrd="0" presId="urn:microsoft.com/office/officeart/2005/8/layout/hProcess4#1"/>
    <dgm:cxn modelId="{71E922B1-330E-403B-841B-1331902E8C85}" type="presParOf" srcId="{F2E1744C-FF43-4AFF-9896-A5E8EDAAC5FB}" destId="{E75321A7-1F93-43D6-8E34-007142EB4488}" srcOrd="2" destOrd="0" presId="urn:microsoft.com/office/officeart/2005/8/layout/hProcess4#1"/>
    <dgm:cxn modelId="{F3F83772-5A80-456A-A5A1-FFC6D03951E0}" type="presParOf" srcId="{F2E1744C-FF43-4AFF-9896-A5E8EDAAC5FB}" destId="{630D57BD-6F2F-4923-9186-F1E695EA5608}" srcOrd="3" destOrd="0" presId="urn:microsoft.com/office/officeart/2005/8/layout/hProcess4#1"/>
    <dgm:cxn modelId="{3E228CC5-5FCF-4078-BE72-27685E7CA547}" type="presParOf" srcId="{F2E1744C-FF43-4AFF-9896-A5E8EDAAC5FB}" destId="{5DC62FE3-F633-49EE-BBEB-1A97CB7AC414}" srcOrd="4" destOrd="0" presId="urn:microsoft.com/office/officeart/2005/8/layout/hProcess4#1"/>
    <dgm:cxn modelId="{DF962A04-5CAA-4809-A880-7D0E7DAEC969}" type="presParOf" srcId="{739BC95F-812D-4FE6-9D47-B9D01C7EAC20}" destId="{D268D37B-A121-4F71-A379-2BA269C875E2}" srcOrd="7" destOrd="0" presId="urn:microsoft.com/office/officeart/2005/8/layout/hProcess4#1"/>
    <dgm:cxn modelId="{5B9E3B50-14E1-4FC1-8CD7-655EFC7125CE}" type="presParOf" srcId="{739BC95F-812D-4FE6-9D47-B9D01C7EAC20}" destId="{1F98ED8D-F7BA-426D-B426-267489B854B7}" srcOrd="8" destOrd="0" presId="urn:microsoft.com/office/officeart/2005/8/layout/hProcess4#1"/>
    <dgm:cxn modelId="{1B7A8E19-FFAD-4C3E-B002-4BEBEF4B7C58}" type="presParOf" srcId="{1F98ED8D-F7BA-426D-B426-267489B854B7}" destId="{DFB729BB-8552-4736-8D8D-E779A130D923}" srcOrd="0" destOrd="0" presId="urn:microsoft.com/office/officeart/2005/8/layout/hProcess4#1"/>
    <dgm:cxn modelId="{6FD4F8B5-05B9-4468-AB89-9BC30B96D83F}" type="presParOf" srcId="{1F98ED8D-F7BA-426D-B426-267489B854B7}" destId="{1E880B64-1F7F-4E5D-8F31-1936BF9F8C43}" srcOrd="1" destOrd="0" presId="urn:microsoft.com/office/officeart/2005/8/layout/hProcess4#1"/>
    <dgm:cxn modelId="{05F193D6-B52A-468E-AB62-3233A9028B38}" type="presParOf" srcId="{1F98ED8D-F7BA-426D-B426-267489B854B7}" destId="{C9178E91-681B-4DC4-A870-509F8CBC1EBF}" srcOrd="2" destOrd="0" presId="urn:microsoft.com/office/officeart/2005/8/layout/hProcess4#1"/>
    <dgm:cxn modelId="{F6EDD8B5-2E9B-45F1-A50E-4818D08C3E3A}" type="presParOf" srcId="{1F98ED8D-F7BA-426D-B426-267489B854B7}" destId="{EA4D624D-A3AE-4C69-BF02-DE54DE73EDF1}" srcOrd="3" destOrd="0" presId="urn:microsoft.com/office/officeart/2005/8/layout/hProcess4#1"/>
    <dgm:cxn modelId="{86CBB1AF-D8A6-4FF6-8012-6D7DCA92337D}" type="presParOf" srcId="{1F98ED8D-F7BA-426D-B426-267489B854B7}" destId="{30C5EE54-1636-46AB-AF6D-44AB6D71B081}" srcOrd="4" destOrd="0" presId="urn:microsoft.com/office/officeart/2005/8/layout/hProcess4#1"/>
    <dgm:cxn modelId="{03F6DB82-6C7E-4E3E-B939-AADF31801324}" type="presParOf" srcId="{739BC95F-812D-4FE6-9D47-B9D01C7EAC20}" destId="{B2DDDBA3-86BF-4725-B1FB-28B52E98785D}" srcOrd="9" destOrd="0" presId="urn:microsoft.com/office/officeart/2005/8/layout/hProcess4#1"/>
    <dgm:cxn modelId="{BB6290C9-655B-4004-BA69-066D4230E3F1}" type="presParOf" srcId="{739BC95F-812D-4FE6-9D47-B9D01C7EAC20}" destId="{6FDBA3B6-2EDF-44AC-9668-8A18AD2EB974}" srcOrd="10" destOrd="0" presId="urn:microsoft.com/office/officeart/2005/8/layout/hProcess4#1"/>
    <dgm:cxn modelId="{C2569295-10EB-487F-8554-41385E255095}" type="presParOf" srcId="{6FDBA3B6-2EDF-44AC-9668-8A18AD2EB974}" destId="{EB581327-5886-400B-A8CE-590FD84DE9CC}" srcOrd="0" destOrd="0" presId="urn:microsoft.com/office/officeart/2005/8/layout/hProcess4#1"/>
    <dgm:cxn modelId="{8100EAF9-C45F-46A2-9B66-833BE32EC9A4}" type="presParOf" srcId="{6FDBA3B6-2EDF-44AC-9668-8A18AD2EB974}" destId="{BFC3FFBE-A9C6-483A-8B12-DA4FE8CFDB90}" srcOrd="1" destOrd="0" presId="urn:microsoft.com/office/officeart/2005/8/layout/hProcess4#1"/>
    <dgm:cxn modelId="{794C4C2A-DA2A-4663-A30F-4AB189379E94}" type="presParOf" srcId="{6FDBA3B6-2EDF-44AC-9668-8A18AD2EB974}" destId="{F691C8C7-2CAA-4712-88DE-4015C5277029}" srcOrd="2" destOrd="0" presId="urn:microsoft.com/office/officeart/2005/8/layout/hProcess4#1"/>
    <dgm:cxn modelId="{8FB48316-C6A3-416C-8443-D9B4A30A6EE5}" type="presParOf" srcId="{6FDBA3B6-2EDF-44AC-9668-8A18AD2EB974}" destId="{0C591EAB-C5AE-403D-AF6A-1AAB4B9D4367}" srcOrd="3" destOrd="0" presId="urn:microsoft.com/office/officeart/2005/8/layout/hProcess4#1"/>
    <dgm:cxn modelId="{267C6555-8EE3-4DAD-80D6-4B44D5A48BC1}" type="presParOf" srcId="{6FDBA3B6-2EDF-44AC-9668-8A18AD2EB974}" destId="{A54B7BA6-5B4A-4CF1-8FE5-3A6200C68C3D}" srcOrd="4" destOrd="0" presId="urn:microsoft.com/office/officeart/2005/8/layout/hProcess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685593" cy="4632651"/>
        <a:chOff x="0" y="0"/>
        <a:chExt cx="8685593" cy="4632651"/>
      </a:xfrm>
    </dsp:grpSpPr>
    <dsp:sp modelId="{CA0E794A-8E01-4168-B578-33D100C51FB5}">
      <dsp:nvSpPr>
        <dsp:cNvPr id="3" name="圆角矩形 2"/>
        <dsp:cNvSpPr/>
      </dsp:nvSpPr>
      <dsp:spPr bwMode="white">
        <a:xfrm>
          <a:off x="957462" y="-142"/>
          <a:ext cx="1782020" cy="1069212"/>
        </a:xfrm>
        <a:prstGeom prst="roundRect">
          <a:avLst>
            <a:gd name="adj" fmla="val 10000"/>
          </a:avLst>
        </a:prstGeom>
        <a:solidFill>
          <a:schemeClr val="accent5">
            <a:lumMod val="75000"/>
          </a:schemeClr>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提交申请</a:t>
          </a:r>
          <a:endParaRPr lang="zh-CN" altLang="en-US" dirty="0"/>
        </a:p>
      </dsp:txBody>
      <dsp:txXfrm>
        <a:off x="957462" y="-142"/>
        <a:ext cx="1782020" cy="1069212"/>
      </dsp:txXfrm>
    </dsp:sp>
    <dsp:sp modelId="{2EB096D9-3CA4-42A0-A89A-ECA5F576EEED}">
      <dsp:nvSpPr>
        <dsp:cNvPr id="4" name="右箭头 3"/>
        <dsp:cNvSpPr/>
      </dsp:nvSpPr>
      <dsp:spPr bwMode="white">
        <a:xfrm>
          <a:off x="2906992" y="313494"/>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a:off x="2906992" y="313494"/>
        <a:ext cx="377788" cy="441941"/>
      </dsp:txXfrm>
    </dsp:sp>
    <dsp:sp modelId="{95082986-4915-459A-8E5A-870D468EE0E2}">
      <dsp:nvSpPr>
        <dsp:cNvPr id="5" name="圆角矩形 4"/>
        <dsp:cNvSpPr/>
      </dsp:nvSpPr>
      <dsp:spPr bwMode="white">
        <a:xfrm>
          <a:off x="3452290" y="-142"/>
          <a:ext cx="1782020" cy="1069212"/>
        </a:xfrm>
        <a:prstGeom prst="roundRect">
          <a:avLst>
            <a:gd name="adj" fmla="val 10000"/>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资格审查</a:t>
          </a:r>
          <a:endParaRPr lang="zh-CN" altLang="en-US" dirty="0"/>
        </a:p>
      </dsp:txBody>
      <dsp:txXfrm>
        <a:off x="3452290" y="-142"/>
        <a:ext cx="1782020" cy="1069212"/>
      </dsp:txXfrm>
    </dsp:sp>
    <dsp:sp modelId="{88E3D765-1424-4626-93E5-378543E8C27B}">
      <dsp:nvSpPr>
        <dsp:cNvPr id="6" name="右箭头 5"/>
        <dsp:cNvSpPr/>
      </dsp:nvSpPr>
      <dsp:spPr bwMode="white">
        <a:xfrm>
          <a:off x="5401820" y="313494"/>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a:off x="5401820" y="313494"/>
        <a:ext cx="377788" cy="441941"/>
      </dsp:txXfrm>
    </dsp:sp>
    <dsp:sp modelId="{20EDFF22-AF38-4E50-A4AE-0ECADD0138CF}">
      <dsp:nvSpPr>
        <dsp:cNvPr id="7" name="圆角矩形 6"/>
        <dsp:cNvSpPr/>
      </dsp:nvSpPr>
      <dsp:spPr bwMode="white">
        <a:xfrm>
          <a:off x="5947118" y="-142"/>
          <a:ext cx="1782020" cy="1069212"/>
        </a:xfrm>
        <a:prstGeom prst="roundRect">
          <a:avLst>
            <a:gd name="adj" fmla="val 10000"/>
          </a:avLst>
        </a:prstGeom>
        <a:solidFill>
          <a:schemeClr val="accent5">
            <a:lumMod val="75000"/>
          </a:schemeClr>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论文评阅</a:t>
          </a:r>
          <a:endParaRPr lang="zh-CN" altLang="en-US" dirty="0"/>
        </a:p>
      </dsp:txBody>
      <dsp:txXfrm>
        <a:off x="5947118" y="-142"/>
        <a:ext cx="1782020" cy="1069212"/>
      </dsp:txXfrm>
    </dsp:sp>
    <dsp:sp modelId="{76212475-6BCF-4432-B4FA-87023E1F8EC7}">
      <dsp:nvSpPr>
        <dsp:cNvPr id="8" name="右箭头 7"/>
        <dsp:cNvSpPr/>
      </dsp:nvSpPr>
      <dsp:spPr bwMode="white">
        <a:xfrm rot="5401943">
          <a:off x="6713232" y="1328680"/>
          <a:ext cx="377704"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rot="5401943">
        <a:off x="6713232" y="1328680"/>
        <a:ext cx="377704" cy="441941"/>
      </dsp:txXfrm>
    </dsp:sp>
    <dsp:sp modelId="{7E2BB856-45E4-4F53-ACE2-E10DEC2823C1}">
      <dsp:nvSpPr>
        <dsp:cNvPr id="9" name="圆角矩形 8"/>
        <dsp:cNvSpPr/>
      </dsp:nvSpPr>
      <dsp:spPr bwMode="white">
        <a:xfrm>
          <a:off x="5946111" y="1781719"/>
          <a:ext cx="1782020" cy="1069212"/>
        </a:xfrm>
        <a:prstGeom prst="roundRect">
          <a:avLst>
            <a:gd name="adj" fmla="val 10000"/>
          </a:avLst>
        </a:prstGeom>
        <a:solidFill>
          <a:schemeClr val="accent5">
            <a:lumMod val="75000"/>
          </a:schemeClr>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学位论文答辩</a:t>
          </a:r>
          <a:endParaRPr lang="zh-CN" altLang="en-US" dirty="0"/>
        </a:p>
      </dsp:txBody>
      <dsp:txXfrm>
        <a:off x="5946111" y="1781719"/>
        <a:ext cx="1782020" cy="1069212"/>
      </dsp:txXfrm>
    </dsp:sp>
    <dsp:sp modelId="{4870AC7A-4E06-4C15-9817-A1C26095132D}">
      <dsp:nvSpPr>
        <dsp:cNvPr id="10" name="右箭头 9"/>
        <dsp:cNvSpPr/>
      </dsp:nvSpPr>
      <dsp:spPr bwMode="white">
        <a:xfrm rot="10800000">
          <a:off x="5400813" y="2095355"/>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10800000"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rot="10800000">
        <a:off x="5400813" y="2095355"/>
        <a:ext cx="377788" cy="441941"/>
      </dsp:txXfrm>
    </dsp:sp>
    <dsp:sp modelId="{AEDDFAEA-EB05-4F26-8514-EA0E5499482A}">
      <dsp:nvSpPr>
        <dsp:cNvPr id="11" name="圆角矩形 10"/>
        <dsp:cNvSpPr/>
      </dsp:nvSpPr>
      <dsp:spPr bwMode="white">
        <a:xfrm>
          <a:off x="3451283" y="1781719"/>
          <a:ext cx="1782020" cy="1069212"/>
        </a:xfrm>
        <a:prstGeom prst="roundRect">
          <a:avLst>
            <a:gd name="adj" fmla="val 10000"/>
          </a:avLst>
        </a:prstGeom>
        <a:solidFill>
          <a:schemeClr val="accent5">
            <a:lumMod val="75000"/>
          </a:schemeClr>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资料上交</a:t>
          </a:r>
          <a:endParaRPr lang="zh-CN" altLang="en-US" dirty="0"/>
        </a:p>
      </dsp:txBody>
      <dsp:txXfrm>
        <a:off x="3451283" y="1781719"/>
        <a:ext cx="1782020" cy="1069212"/>
      </dsp:txXfrm>
    </dsp:sp>
    <dsp:sp modelId="{ADEAE845-8CC4-4C89-9FFB-FA74AE835406}">
      <dsp:nvSpPr>
        <dsp:cNvPr id="12" name="右箭头 11"/>
        <dsp:cNvSpPr/>
      </dsp:nvSpPr>
      <dsp:spPr bwMode="white">
        <a:xfrm rot="10800000">
          <a:off x="2905985" y="2095355"/>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10800000"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rot="10800000">
        <a:off x="2905985" y="2095355"/>
        <a:ext cx="377788" cy="441941"/>
      </dsp:txXfrm>
    </dsp:sp>
    <dsp:sp modelId="{7E3B0C5B-20E3-4962-9F4E-E6EFDE3EF9C8}">
      <dsp:nvSpPr>
        <dsp:cNvPr id="13" name="圆角矩形 12"/>
        <dsp:cNvSpPr/>
      </dsp:nvSpPr>
      <dsp:spPr bwMode="white">
        <a:xfrm>
          <a:off x="956454" y="1781719"/>
          <a:ext cx="1782020" cy="10692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学位审核</a:t>
          </a:r>
          <a:endParaRPr lang="zh-CN" altLang="en-US" dirty="0"/>
        </a:p>
      </dsp:txBody>
      <dsp:txXfrm>
        <a:off x="956454" y="1781719"/>
        <a:ext cx="1782020" cy="1069212"/>
      </dsp:txXfrm>
    </dsp:sp>
    <dsp:sp modelId="{EA8ED2F9-42E6-44D6-9111-5804E77A3AB5}">
      <dsp:nvSpPr>
        <dsp:cNvPr id="14" name="右箭头 13"/>
        <dsp:cNvSpPr/>
      </dsp:nvSpPr>
      <dsp:spPr bwMode="white">
        <a:xfrm rot="5398056">
          <a:off x="1659437" y="3138844"/>
          <a:ext cx="377704"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rot="5398056">
        <a:off x="1659437" y="3138844"/>
        <a:ext cx="377704" cy="441941"/>
      </dsp:txXfrm>
    </dsp:sp>
    <dsp:sp modelId="{38207FFC-7DA8-4DC0-928F-03311121FC17}">
      <dsp:nvSpPr>
        <dsp:cNvPr id="15" name="圆角矩形 14"/>
        <dsp:cNvSpPr/>
      </dsp:nvSpPr>
      <dsp:spPr bwMode="white">
        <a:xfrm>
          <a:off x="957462" y="3563581"/>
          <a:ext cx="1782020" cy="10692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离校、发证</a:t>
          </a:r>
          <a:endParaRPr lang="zh-CN" altLang="en-US" dirty="0"/>
        </a:p>
      </dsp:txBody>
      <dsp:txXfrm>
        <a:off x="957462" y="3563581"/>
        <a:ext cx="1782020" cy="1069212"/>
      </dsp:txXfrm>
    </dsp:sp>
    <dsp:sp modelId="{E5DB17A8-0107-4908-9322-CE3BAD7E1467}">
      <dsp:nvSpPr>
        <dsp:cNvPr id="16" name="右箭头 15"/>
        <dsp:cNvSpPr/>
      </dsp:nvSpPr>
      <dsp:spPr bwMode="white">
        <a:xfrm>
          <a:off x="2906992" y="3877216"/>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a:off x="2906992" y="3877216"/>
        <a:ext cx="377788" cy="441941"/>
      </dsp:txXfrm>
    </dsp:sp>
    <dsp:sp modelId="{F7123316-DD94-458C-8632-361731EB9E7C}">
      <dsp:nvSpPr>
        <dsp:cNvPr id="17" name="圆角矩形 16"/>
        <dsp:cNvSpPr/>
      </dsp:nvSpPr>
      <dsp:spPr bwMode="white">
        <a:xfrm>
          <a:off x="3452290" y="3563581"/>
          <a:ext cx="1782020" cy="10692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资料归档</a:t>
          </a:r>
          <a:endParaRPr lang="zh-CN" altLang="en-US" dirty="0"/>
        </a:p>
      </dsp:txBody>
      <dsp:txXfrm>
        <a:off x="3452290" y="3563581"/>
        <a:ext cx="1782020" cy="1069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419888" cy="4267225"/>
        <a:chOff x="0" y="0"/>
        <a:chExt cx="6419888" cy="4267225"/>
      </a:xfrm>
    </dsp:grpSpPr>
    <dsp:sp modelId="{265F9E35-710E-4A03-B1BA-176DFB7F6D84}">
      <dsp:nvSpPr>
        <dsp:cNvPr id="4" name="圆角矩形 3"/>
        <dsp:cNvSpPr/>
      </dsp:nvSpPr>
      <dsp:spPr bwMode="white">
        <a:xfrm>
          <a:off x="0" y="1778902"/>
          <a:ext cx="860122" cy="709421"/>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24765" tIns="24765" rIns="24765" bIns="24765"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zh-CN" altLang="en-US" dirty="0">
              <a:solidFill>
                <a:schemeClr val="dk1"/>
              </a:solidFill>
            </a:rPr>
            <a:t>成绩核查</a:t>
          </a:r>
          <a:endParaRPr>
            <a:solidFill>
              <a:schemeClr val="dk1"/>
            </a:solidFill>
          </a:endParaRPr>
        </a:p>
      </dsp:txBody>
      <dsp:txXfrm>
        <a:off x="0" y="1778902"/>
        <a:ext cx="860122" cy="709421"/>
      </dsp:txXfrm>
    </dsp:sp>
    <dsp:sp modelId="{9426F887-E237-4F44-8708-16EE6DE216F1}">
      <dsp:nvSpPr>
        <dsp:cNvPr id="6" name="形状 5"/>
        <dsp:cNvSpPr/>
      </dsp:nvSpPr>
      <dsp:spPr bwMode="white">
        <a:xfrm>
          <a:off x="478884" y="1969639"/>
          <a:ext cx="949671" cy="949671"/>
        </a:xfrm>
        <a:prstGeom prst="leftCircularArrow">
          <a:avLst>
            <a:gd name="adj1" fmla="val 5000"/>
            <a:gd name="adj2" fmla="val -360000"/>
            <a:gd name="adj3" fmla="val 2276040"/>
            <a:gd name="adj4" fmla="val 9165019"/>
            <a:gd name="adj5" fmla="val 55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478884" y="1969639"/>
        <a:ext cx="949671" cy="949671"/>
      </dsp:txXfrm>
    </dsp:sp>
    <dsp:sp modelId="{8D7E6FD7-B71F-4EB6-8ACF-510B3921FF73}">
      <dsp:nvSpPr>
        <dsp:cNvPr id="5" name="圆角矩形 4"/>
        <dsp:cNvSpPr/>
      </dsp:nvSpPr>
      <dsp:spPr bwMode="white">
        <a:xfrm>
          <a:off x="191138" y="2336304"/>
          <a:ext cx="764553" cy="30403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a:t>学院</a:t>
          </a:r>
        </a:p>
      </dsp:txBody>
      <dsp:txXfrm>
        <a:off x="191138" y="2336304"/>
        <a:ext cx="764553" cy="304037"/>
      </dsp:txXfrm>
    </dsp:sp>
    <dsp:sp modelId="{B003CE57-CA6E-4A50-95FD-43F81B325B2C}">
      <dsp:nvSpPr>
        <dsp:cNvPr id="8" name="圆角矩形 7"/>
        <dsp:cNvSpPr/>
      </dsp:nvSpPr>
      <dsp:spPr bwMode="white">
        <a:xfrm>
          <a:off x="1058434" y="1757619"/>
          <a:ext cx="911729" cy="751986"/>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24765" tIns="24765" rIns="24765" bIns="24765"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zh-CN" altLang="en-US" dirty="0">
              <a:solidFill>
                <a:schemeClr val="dk1"/>
              </a:solidFill>
            </a:rPr>
            <a:t>成绩导入国家平台</a:t>
          </a:r>
          <a:endParaRPr>
            <a:solidFill>
              <a:schemeClr val="dk1"/>
            </a:solidFill>
          </a:endParaRPr>
        </a:p>
      </dsp:txBody>
      <dsp:txXfrm>
        <a:off x="1058434" y="1757619"/>
        <a:ext cx="911729" cy="751986"/>
      </dsp:txXfrm>
    </dsp:sp>
    <dsp:sp modelId="{8F34A71A-D828-402C-9F62-21B4D53A5422}">
      <dsp:nvSpPr>
        <dsp:cNvPr id="10" name="环形箭头 9"/>
        <dsp:cNvSpPr/>
      </dsp:nvSpPr>
      <dsp:spPr bwMode="white">
        <a:xfrm>
          <a:off x="1540144" y="1311157"/>
          <a:ext cx="1082181" cy="1082181"/>
        </a:xfrm>
        <a:prstGeom prst="circularArrow">
          <a:avLst>
            <a:gd name="adj1" fmla="val 5000"/>
            <a:gd name="adj2" fmla="val 360000"/>
            <a:gd name="adj3" fmla="val 19587803"/>
            <a:gd name="adj4" fmla="val 12698825"/>
            <a:gd name="adj5" fmla="val 55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1540144" y="1311157"/>
        <a:ext cx="1082181" cy="1082181"/>
      </dsp:txXfrm>
    </dsp:sp>
    <dsp:sp modelId="{21BFE1D2-6001-4A02-84DA-2FAC15D3A542}">
      <dsp:nvSpPr>
        <dsp:cNvPr id="9" name="圆角矩形 8"/>
        <dsp:cNvSpPr/>
      </dsp:nvSpPr>
      <dsp:spPr bwMode="white">
        <a:xfrm>
          <a:off x="1261041" y="1596480"/>
          <a:ext cx="810426" cy="322280"/>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a:t>研究生院</a:t>
          </a:r>
        </a:p>
      </dsp:txBody>
      <dsp:txXfrm>
        <a:off x="1261041" y="1596480"/>
        <a:ext cx="810426" cy="322280"/>
      </dsp:txXfrm>
    </dsp:sp>
    <dsp:sp modelId="{609E3387-C2BC-4AD4-9DFE-5A2075903132}">
      <dsp:nvSpPr>
        <dsp:cNvPr id="12" name="圆角矩形 11"/>
        <dsp:cNvSpPr/>
      </dsp:nvSpPr>
      <dsp:spPr bwMode="white">
        <a:xfrm>
          <a:off x="2174210" y="1778902"/>
          <a:ext cx="860122" cy="709421"/>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24765" tIns="24765" rIns="24765" bIns="24765"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zh-CN" altLang="en-US" dirty="0">
              <a:solidFill>
                <a:srgbClr val="FF0000"/>
              </a:solidFill>
            </a:rPr>
            <a:t>提交答辩申请</a:t>
          </a:r>
          <a:endParaRPr>
            <a:solidFill>
              <a:schemeClr val="dk1"/>
            </a:solidFill>
          </a:endParaRPr>
        </a:p>
      </dsp:txBody>
      <dsp:txXfrm>
        <a:off x="2174210" y="1778902"/>
        <a:ext cx="860122" cy="709421"/>
      </dsp:txXfrm>
    </dsp:sp>
    <dsp:sp modelId="{53CF96C7-FD53-4BFC-8AA5-A0A13CCD3A2B}">
      <dsp:nvSpPr>
        <dsp:cNvPr id="14" name="形状 13"/>
        <dsp:cNvSpPr/>
      </dsp:nvSpPr>
      <dsp:spPr bwMode="white">
        <a:xfrm>
          <a:off x="2653094" y="1969639"/>
          <a:ext cx="949671" cy="949671"/>
        </a:xfrm>
        <a:prstGeom prst="leftCircularArrow">
          <a:avLst>
            <a:gd name="adj1" fmla="val 5000"/>
            <a:gd name="adj2" fmla="val -360000"/>
            <a:gd name="adj3" fmla="val 2276040"/>
            <a:gd name="adj4" fmla="val 9165019"/>
            <a:gd name="adj5" fmla="val 55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2653094" y="1969639"/>
        <a:ext cx="949671" cy="949671"/>
      </dsp:txXfrm>
    </dsp:sp>
    <dsp:sp modelId="{15B0AF45-D182-46D4-AED2-9C830D2141A6}">
      <dsp:nvSpPr>
        <dsp:cNvPr id="13" name="圆角矩形 12"/>
        <dsp:cNvSpPr/>
      </dsp:nvSpPr>
      <dsp:spPr bwMode="white">
        <a:xfrm>
          <a:off x="2365349" y="2336304"/>
          <a:ext cx="764553" cy="304037"/>
        </a:xfrm>
        <a:prstGeom prst="roundRect">
          <a:avLst>
            <a:gd name="adj" fmla="val 10000"/>
          </a:avLst>
        </a:prstGeom>
        <a:solidFill>
          <a:srgbClr val="FF0000"/>
        </a:solidFill>
      </dsp:spPr>
      <dsp:style>
        <a:lnRef idx="2">
          <a:schemeClr val="lt1"/>
        </a:lnRef>
        <a:fillRef idx="1">
          <a:schemeClr val="accent1"/>
        </a:fillRef>
        <a:effectRef idx="0">
          <a:scrgbClr r="0" g="0" b="0"/>
        </a:effectRef>
        <a:fontRef idx="minor">
          <a:schemeClr val="lt1"/>
        </a:fontRef>
      </dsp:style>
      <dsp:txBody>
        <a:bodyPr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a:t>同力学硕</a:t>
          </a:r>
        </a:p>
      </dsp:txBody>
      <dsp:txXfrm>
        <a:off x="2365349" y="2336304"/>
        <a:ext cx="764553" cy="304037"/>
      </dsp:txXfrm>
    </dsp:sp>
    <dsp:sp modelId="{2AB940D5-DFEE-48B1-9039-87D05812CC37}">
      <dsp:nvSpPr>
        <dsp:cNvPr id="16" name="圆角矩形 15"/>
        <dsp:cNvSpPr/>
      </dsp:nvSpPr>
      <dsp:spPr bwMode="white">
        <a:xfrm>
          <a:off x="3232645" y="1757619"/>
          <a:ext cx="911729" cy="751986"/>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24765" tIns="24765" rIns="24765" bIns="24765"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zh-CN" altLang="en-US" dirty="0">
              <a:solidFill>
                <a:schemeClr val="dk1"/>
              </a:solidFill>
            </a:rPr>
            <a:t>审核申请</a:t>
          </a:r>
          <a:endParaRPr>
            <a:solidFill>
              <a:schemeClr val="dk1"/>
            </a:solidFill>
          </a:endParaRPr>
        </a:p>
      </dsp:txBody>
      <dsp:txXfrm>
        <a:off x="3232645" y="1757619"/>
        <a:ext cx="911729" cy="751986"/>
      </dsp:txXfrm>
    </dsp:sp>
    <dsp:sp modelId="{D268D37B-A121-4F71-A379-2BA269C875E2}">
      <dsp:nvSpPr>
        <dsp:cNvPr id="18" name="环形箭头 17"/>
        <dsp:cNvSpPr/>
      </dsp:nvSpPr>
      <dsp:spPr bwMode="white">
        <a:xfrm>
          <a:off x="3714354" y="1311157"/>
          <a:ext cx="1082181" cy="1082181"/>
        </a:xfrm>
        <a:prstGeom prst="circularArrow">
          <a:avLst>
            <a:gd name="adj1" fmla="val 5000"/>
            <a:gd name="adj2" fmla="val 360000"/>
            <a:gd name="adj3" fmla="val 19587803"/>
            <a:gd name="adj4" fmla="val 12698825"/>
            <a:gd name="adj5" fmla="val 55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3714354" y="1311157"/>
        <a:ext cx="1082181" cy="1082181"/>
      </dsp:txXfrm>
    </dsp:sp>
    <dsp:sp modelId="{630D57BD-6F2F-4923-9186-F1E695EA5608}">
      <dsp:nvSpPr>
        <dsp:cNvPr id="17" name="圆角矩形 16"/>
        <dsp:cNvSpPr/>
      </dsp:nvSpPr>
      <dsp:spPr bwMode="white">
        <a:xfrm>
          <a:off x="3435251" y="1596480"/>
          <a:ext cx="810426" cy="322280"/>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a:t>学院</a:t>
          </a:r>
        </a:p>
      </dsp:txBody>
      <dsp:txXfrm>
        <a:off x="3435251" y="1596480"/>
        <a:ext cx="810426" cy="322280"/>
      </dsp:txXfrm>
    </dsp:sp>
    <dsp:sp modelId="{1E880B64-1F7F-4E5D-8F31-1936BF9F8C43}">
      <dsp:nvSpPr>
        <dsp:cNvPr id="20" name="圆角矩形 19"/>
        <dsp:cNvSpPr/>
      </dsp:nvSpPr>
      <dsp:spPr bwMode="white">
        <a:xfrm>
          <a:off x="4348421" y="1778902"/>
          <a:ext cx="860122" cy="709421"/>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24765" tIns="24765" rIns="24765" bIns="24765"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zh-CN" altLang="en-US" dirty="0">
              <a:solidFill>
                <a:srgbClr val="FF0000"/>
              </a:solidFill>
            </a:rPr>
            <a:t>提交学位论文终稿</a:t>
          </a:r>
          <a:endParaRPr>
            <a:solidFill>
              <a:schemeClr val="dk1"/>
            </a:solidFill>
          </a:endParaRPr>
        </a:p>
      </dsp:txBody>
      <dsp:txXfrm>
        <a:off x="4348421" y="1778902"/>
        <a:ext cx="860122" cy="709421"/>
      </dsp:txXfrm>
    </dsp:sp>
    <dsp:sp modelId="{B2DDDBA3-86BF-4725-B1FB-28B52E98785D}">
      <dsp:nvSpPr>
        <dsp:cNvPr id="22" name="形状 21"/>
        <dsp:cNvSpPr/>
      </dsp:nvSpPr>
      <dsp:spPr bwMode="white">
        <a:xfrm>
          <a:off x="4827305" y="1969639"/>
          <a:ext cx="949671" cy="949671"/>
        </a:xfrm>
        <a:prstGeom prst="leftCircularArrow">
          <a:avLst>
            <a:gd name="adj1" fmla="val 5000"/>
            <a:gd name="adj2" fmla="val -360000"/>
            <a:gd name="adj3" fmla="val 2276040"/>
            <a:gd name="adj4" fmla="val 9165019"/>
            <a:gd name="adj5" fmla="val 55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4827305" y="1969639"/>
        <a:ext cx="949671" cy="949671"/>
      </dsp:txXfrm>
    </dsp:sp>
    <dsp:sp modelId="{EA4D624D-A3AE-4C69-BF02-DE54DE73EDF1}">
      <dsp:nvSpPr>
        <dsp:cNvPr id="21" name="圆角矩形 20"/>
        <dsp:cNvSpPr/>
      </dsp:nvSpPr>
      <dsp:spPr bwMode="white">
        <a:xfrm>
          <a:off x="4539559" y="2336304"/>
          <a:ext cx="764553" cy="304037"/>
        </a:xfrm>
        <a:prstGeom prst="roundRect">
          <a:avLst>
            <a:gd name="adj" fmla="val 10000"/>
          </a:avLst>
        </a:prstGeom>
        <a:solidFill>
          <a:srgbClr val="FF0000"/>
        </a:solidFill>
      </dsp:spPr>
      <dsp:style>
        <a:lnRef idx="2">
          <a:schemeClr val="lt1"/>
        </a:lnRef>
        <a:fillRef idx="1">
          <a:schemeClr val="accent1"/>
        </a:fillRef>
        <a:effectRef idx="0">
          <a:scrgbClr r="0" g="0" b="0"/>
        </a:effectRef>
        <a:fontRef idx="minor">
          <a:schemeClr val="lt1"/>
        </a:fontRef>
      </dsp:style>
      <dsp:txBody>
        <a:bodyPr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a:t>同力学硕</a:t>
          </a:r>
        </a:p>
      </dsp:txBody>
      <dsp:txXfrm>
        <a:off x="4539559" y="2336304"/>
        <a:ext cx="764553" cy="304037"/>
      </dsp:txXfrm>
    </dsp:sp>
    <dsp:sp modelId="{BFC3FFBE-A9C6-483A-8B12-DA4FE8CFDB90}">
      <dsp:nvSpPr>
        <dsp:cNvPr id="24" name="圆角矩形 23"/>
        <dsp:cNvSpPr/>
      </dsp:nvSpPr>
      <dsp:spPr bwMode="white">
        <a:xfrm>
          <a:off x="5406855" y="1757619"/>
          <a:ext cx="911729" cy="751986"/>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24765" tIns="24765" rIns="24765" bIns="24765"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zh-CN" altLang="en-US" dirty="0">
              <a:solidFill>
                <a:schemeClr val="dk1"/>
              </a:solidFill>
            </a:rPr>
            <a:t>审核通过</a:t>
          </a:r>
          <a:endParaRPr>
            <a:solidFill>
              <a:schemeClr val="dk1"/>
            </a:solidFill>
          </a:endParaRPr>
        </a:p>
      </dsp:txBody>
      <dsp:txXfrm>
        <a:off x="5406855" y="1757619"/>
        <a:ext cx="911729" cy="751986"/>
      </dsp:txXfrm>
    </dsp:sp>
    <dsp:sp modelId="{0C591EAB-C5AE-403D-AF6A-1AAB4B9D4367}">
      <dsp:nvSpPr>
        <dsp:cNvPr id="25" name="圆角矩形 24"/>
        <dsp:cNvSpPr/>
      </dsp:nvSpPr>
      <dsp:spPr bwMode="white">
        <a:xfrm>
          <a:off x="5609462" y="1596480"/>
          <a:ext cx="810426" cy="322280"/>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24765" tIns="16510" rIns="24765" bIns="1651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a:t>学院</a:t>
          </a:r>
        </a:p>
      </dsp:txBody>
      <dsp:txXfrm>
        <a:off x="5609462" y="1596480"/>
        <a:ext cx="810426" cy="322280"/>
      </dsp:txXfrm>
    </dsp:sp>
    <dsp:sp modelId="{3F375BBA-CE54-4F39-BAC4-B915D19C9890}">
      <dsp:nvSpPr>
        <dsp:cNvPr id="3" name="矩形 2" hidden="1"/>
        <dsp:cNvSpPr/>
      </dsp:nvSpPr>
      <dsp:spPr>
        <a:xfrm>
          <a:off x="0" y="1626883"/>
          <a:ext cx="955691" cy="1013458"/>
        </a:xfrm>
        <a:prstGeom prst="rect">
          <a:avLst/>
        </a:prstGeom>
      </dsp:spPr>
      <dsp:txXfrm>
        <a:off x="0" y="1626883"/>
        <a:ext cx="955691" cy="1013458"/>
      </dsp:txXfrm>
    </dsp:sp>
    <dsp:sp modelId="{704A9BEE-CCCF-44DA-89E5-756BFA8613BE}">
      <dsp:nvSpPr>
        <dsp:cNvPr id="7" name="矩形 6" hidden="1"/>
        <dsp:cNvSpPr/>
      </dsp:nvSpPr>
      <dsp:spPr>
        <a:xfrm>
          <a:off x="1058434" y="1596480"/>
          <a:ext cx="1013033" cy="1074266"/>
        </a:xfrm>
        <a:prstGeom prst="rect">
          <a:avLst/>
        </a:prstGeom>
      </dsp:spPr>
      <dsp:txXfrm>
        <a:off x="1058434" y="1596480"/>
        <a:ext cx="1013033" cy="1074266"/>
      </dsp:txXfrm>
    </dsp:sp>
    <dsp:sp modelId="{2A5F7995-6471-4C3A-B2A7-4AD5E0DF17C3}">
      <dsp:nvSpPr>
        <dsp:cNvPr id="11" name="矩形 10" hidden="1"/>
        <dsp:cNvSpPr/>
      </dsp:nvSpPr>
      <dsp:spPr>
        <a:xfrm>
          <a:off x="2174210" y="1626883"/>
          <a:ext cx="955691" cy="1013458"/>
        </a:xfrm>
        <a:prstGeom prst="rect">
          <a:avLst/>
        </a:prstGeom>
      </dsp:spPr>
      <dsp:txXfrm>
        <a:off x="2174210" y="1626883"/>
        <a:ext cx="955691" cy="1013458"/>
      </dsp:txXfrm>
    </dsp:sp>
    <dsp:sp modelId="{A91AAADB-5339-407B-8521-B5C34EE20E0F}">
      <dsp:nvSpPr>
        <dsp:cNvPr id="15" name="矩形 14" hidden="1"/>
        <dsp:cNvSpPr/>
      </dsp:nvSpPr>
      <dsp:spPr>
        <a:xfrm>
          <a:off x="3232645" y="1596480"/>
          <a:ext cx="1013033" cy="1074266"/>
        </a:xfrm>
        <a:prstGeom prst="rect">
          <a:avLst/>
        </a:prstGeom>
      </dsp:spPr>
      <dsp:txXfrm>
        <a:off x="3232645" y="1596480"/>
        <a:ext cx="1013033" cy="1074266"/>
      </dsp:txXfrm>
    </dsp:sp>
    <dsp:sp modelId="{DFB729BB-8552-4736-8D8D-E779A130D923}">
      <dsp:nvSpPr>
        <dsp:cNvPr id="19" name="矩形 18" hidden="1"/>
        <dsp:cNvSpPr/>
      </dsp:nvSpPr>
      <dsp:spPr>
        <a:xfrm>
          <a:off x="4348421" y="1626883"/>
          <a:ext cx="955691" cy="1013458"/>
        </a:xfrm>
        <a:prstGeom prst="rect">
          <a:avLst/>
        </a:prstGeom>
      </dsp:spPr>
      <dsp:txXfrm>
        <a:off x="4348421" y="1626883"/>
        <a:ext cx="955691" cy="1013458"/>
      </dsp:txXfrm>
    </dsp:sp>
    <dsp:sp modelId="{EB581327-5886-400B-A8CE-590FD84DE9CC}">
      <dsp:nvSpPr>
        <dsp:cNvPr id="23" name="矩形 22" hidden="1"/>
        <dsp:cNvSpPr/>
      </dsp:nvSpPr>
      <dsp:spPr>
        <a:xfrm>
          <a:off x="5406855" y="1596480"/>
          <a:ext cx="1013033" cy="1074266"/>
        </a:xfrm>
        <a:prstGeom prst="rect">
          <a:avLst/>
        </a:prstGeom>
      </dsp:spPr>
      <dsp:txXfrm>
        <a:off x="5406855" y="1596480"/>
        <a:ext cx="1013033" cy="10742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1">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bkpt" val="endCnv"/>
          <dgm:param type="contDir" val="revDir"/>
          <dgm:param type="grDir" val="tL"/>
          <dgm:param type="flowDir" val="row"/>
        </dgm:alg>
      </dgm:if>
      <dgm:else name="Name2">
        <dgm:alg type="snake">
          <dgm:param type="bkpt" val="endCnv"/>
          <dgm:param type="contDir" val="rev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1">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795"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buFontTx/>
              <a:buNone/>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4"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798"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fontAlgn="base" hangingPunct="1">
              <a:buNone/>
            </a:pPr>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9853E1-09DA-45D7-9DE2-080DA845FDC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p:nvPr>
        </p:nvSpPr>
        <p:spPr/>
        <p:txBody>
          <a:bodyPr wrap="square" lIns="91440" tIns="45720" rIns="91440" bIns="45720" anchor="t" anchorCtr="0"/>
          <a:p>
            <a:pPr lvl="0"/>
            <a:r>
              <a:rPr lang="zh-CN" altLang="en-US" dirty="0"/>
              <a:t>结业</a:t>
            </a:r>
            <a:endParaRPr lang="zh-CN" altLang="en-US" dirty="0"/>
          </a:p>
        </p:txBody>
      </p:sp>
      <p:sp>
        <p:nvSpPr>
          <p:cNvPr id="14339"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TextEdit="1"/>
          </p:cNvSpPr>
          <p:nvPr>
            <p:ph type="sldImg"/>
          </p:nvPr>
        </p:nvSpPr>
        <p:spPr/>
      </p:sp>
      <p:sp>
        <p:nvSpPr>
          <p:cNvPr id="17410" name="备注占位符 2"/>
          <p:cNvSpPr>
            <a:spLocks noGrp="1"/>
          </p:cNvSpPr>
          <p:nvPr>
            <p:ph type="body"/>
          </p:nvPr>
        </p:nvSpPr>
        <p:spPr/>
        <p:txBody>
          <a:bodyPr wrap="square" lIns="91440" tIns="45720" rIns="91440" bIns="45720" anchor="t" anchorCtr="0"/>
          <a:lstStyle/>
          <a:p>
            <a:pPr lvl="0"/>
            <a:endParaRPr lang="zh-CN" altLang="en-US" dirty="0"/>
          </a:p>
        </p:txBody>
      </p:sp>
      <p:sp>
        <p:nvSpPr>
          <p:cNvPr id="1741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image" Target="../media/image4.jpeg"/><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2" Type="http://schemas.openxmlformats.org/officeDocument/2006/relationships/tags" Target="../tags/tag147.xml"/><Relationship Id="rId11" Type="http://schemas.openxmlformats.org/officeDocument/2006/relationships/image" Target="../media/image4.jpeg"/><Relationship Id="rId10" Type="http://schemas.openxmlformats.org/officeDocument/2006/relationships/tags" Target="../tags/tag146.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tags" Target="../tags/tag219.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1" Type="http://schemas.openxmlformats.org/officeDocument/2006/relationships/tags" Target="../tags/tag222.xml"/><Relationship Id="rId10" Type="http://schemas.openxmlformats.org/officeDocument/2006/relationships/tags" Target="../tags/tag221.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9" name="标题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fontAlgn="base"/>
            <a:r>
              <a:rPr lang="zh-CN" altLang="en-US" strike="noStrike" noProof="1"/>
              <a:t>单击此处编辑母版标题样式</a:t>
            </a:r>
            <a:endParaRPr lang="en-US" strike="noStrike" noProof="1"/>
          </a:p>
        </p:txBody>
      </p:sp>
      <p:sp>
        <p:nvSpPr>
          <p:cNvPr id="17" name="副标题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fontAlgn="base"/>
            <a:r>
              <a:rPr lang="zh-CN" altLang="en-US" strike="noStrike" noProof="1"/>
              <a:t>单击此处编辑母版副标题样式</a:t>
            </a:r>
            <a:endParaRPr lang="en-US" strike="noStrike" noProof="1"/>
          </a:p>
        </p:txBody>
      </p:sp>
      <p:sp>
        <p:nvSpPr>
          <p:cNvPr id="14" name="日期占位符 29"/>
          <p:cNvSpPr>
            <a:spLocks noGrp="1"/>
          </p:cNvSpPr>
          <p:nvPr>
            <p:ph type="dt" sz="half" idx="2"/>
          </p:nvPr>
        </p:nvSpPr>
        <p:spPr>
          <a:xfrm>
            <a:off x="609600" y="6356350"/>
            <a:ext cx="28448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5" name="页脚占位符 18"/>
          <p:cNvSpPr>
            <a:spLocks noGrp="1"/>
          </p:cNvSpPr>
          <p:nvPr>
            <p:ph type="ftr" sz="quarter" idx="3"/>
          </p:nvPr>
        </p:nvSpPr>
        <p:spPr>
          <a:xfrm>
            <a:off x="3556000" y="6356350"/>
            <a:ext cx="44704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6" name="灯片编号占位符 26"/>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lstStyle/>
          <a:p>
            <a:pPr algn="r" fontAlgn="base">
              <a:buNone/>
            </a:pPr>
            <a:fld id="{9A0DB2DC-4C9A-4742-B13C-FB6460FD3503}" type="slidenum">
              <a:rPr lang="zh-CN" altLang="en-US" strike="noStrike" noProof="1" dirty="0">
                <a:solidFill>
                  <a:srgbClr val="D1EAEE"/>
                </a:solidFill>
                <a:latin typeface="Arial" panose="020B0604020202020204" pitchFamily="34" charset="0"/>
                <a:ea typeface="宋体" panose="02010600030101010101" pitchFamily="2" charset="-122"/>
                <a:cs typeface="+mn-cs"/>
              </a:rPr>
            </a:fld>
            <a:endParaRPr lang="zh-CN" altLang="en-US" strike="noStrike" noProof="1">
              <a:solidFill>
                <a:srgbClr val="D1EAE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914401"/>
            <a:ext cx="2743200" cy="5211763"/>
          </a:xfrm>
        </p:spPr>
        <p:txBody>
          <a:bodyPr vert="eaVert"/>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a:xfrm>
            <a:off x="609600" y="914401"/>
            <a:ext cx="8026400" cy="5211763"/>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 name="矩形 9"/>
          <p:cNvSpPr/>
          <p:nvPr>
            <p:custDataLst>
              <p:tags r:id="rId2"/>
            </p:custDataLst>
          </p:nvPr>
        </p:nvSpPr>
        <p:spPr>
          <a:xfrm>
            <a:off x="16933" y="6158416"/>
            <a:ext cx="12192000" cy="240122"/>
          </a:xfrm>
          <a:prstGeom prst="rect">
            <a:avLst/>
          </a:prstGeom>
          <a:solidFill>
            <a:schemeClr val="accent3">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cxnSp>
        <p:nvCxnSpPr>
          <p:cNvPr id="11" name="直线连接符 18"/>
          <p:cNvCxnSpPr/>
          <p:nvPr>
            <p:custDataLst>
              <p:tags r:id="rId3"/>
            </p:custDataLst>
          </p:nvPr>
        </p:nvCxnSpPr>
        <p:spPr>
          <a:xfrm>
            <a:off x="1310723"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20"/>
          <p:cNvCxnSpPr/>
          <p:nvPr>
            <p:custDataLst>
              <p:tags r:id="rId4"/>
            </p:custDataLst>
          </p:nvPr>
        </p:nvCxnSpPr>
        <p:spPr>
          <a:xfrm>
            <a:off x="10104376"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3352800" y="6356350"/>
            <a:ext cx="5486400" cy="365125"/>
          </a:xfrm>
        </p:spPr>
        <p:txBody>
          <a:bodyPr/>
          <a:lstStyle/>
          <a:p>
            <a:endParaRPr lang="zh-CN" altLang="en-US"/>
          </a:p>
        </p:txBody>
      </p:sp>
      <p:sp>
        <p:nvSpPr>
          <p:cNvPr id="6" name="灯片编号占位符 5"/>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8"/>
            </p:custDataLst>
          </p:nvPr>
        </p:nvSpPr>
        <p:spPr>
          <a:xfrm>
            <a:off x="2473780" y="2854522"/>
            <a:ext cx="7244441" cy="748594"/>
          </a:xfrm>
        </p:spPr>
        <p:txBody>
          <a:bodyPr wrap="square" anchor="ctr" anchorCtr="0">
            <a:normAutofit/>
          </a:bodyPr>
          <a:lstStyle>
            <a:lvl1pPr algn="ctr">
              <a:lnSpc>
                <a:spcPct val="90000"/>
              </a:lnSpc>
              <a:defRPr sz="4050" b="0">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9"/>
            </p:custDataLst>
          </p:nvPr>
        </p:nvSpPr>
        <p:spPr>
          <a:xfrm>
            <a:off x="2473780" y="5554979"/>
            <a:ext cx="7244441" cy="330793"/>
          </a:xfrm>
        </p:spPr>
        <p:txBody>
          <a:bodyPr anchor="ctr" anchorCtr="0">
            <a:normAutofit/>
          </a:bodyPr>
          <a:lstStyle>
            <a:lvl1pPr marL="0" indent="0" algn="ctr">
              <a:lnSpc>
                <a:spcPct val="90000"/>
              </a:lnSpc>
              <a:buNone/>
              <a:defRPr sz="135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pic>
        <p:nvPicPr>
          <p:cNvPr id="13" name="图片 12"/>
          <p:cNvPicPr>
            <a:picLocks noChangeAspect="1"/>
          </p:cNvPicPr>
          <p:nvPr>
            <p:custDataLst>
              <p:tags r:id="rId10"/>
            </p:custDataLst>
          </p:nvPr>
        </p:nvPicPr>
        <p:blipFill rotWithShape="1">
          <a:blip r:embed="rId11"/>
          <a:srcRect l="206" t="269" r="208" b="269"/>
          <a:stretch>
            <a:fillRect/>
          </a:stretch>
        </p:blipFill>
        <p:spPr>
          <a:xfrm>
            <a:off x="1" y="-1"/>
            <a:ext cx="12192000" cy="6858001"/>
          </a:xfrm>
          <a:prstGeom prst="rect">
            <a:avLst/>
          </a:prstGeom>
        </p:spPr>
      </p:pic>
      <p:sp>
        <p:nvSpPr>
          <p:cNvPr id="7" name="矩形 6"/>
          <p:cNvSpPr/>
          <p:nvPr>
            <p:custDataLst>
              <p:tags r:id="rId12"/>
            </p:custDataLst>
          </p:nvPr>
        </p:nvSpPr>
        <p:spPr>
          <a:xfrm>
            <a:off x="-16932" y="-1"/>
            <a:ext cx="12225865" cy="6870701"/>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8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530820"/>
            <a:ext cx="10515600" cy="994172"/>
          </a:xfrm>
        </p:spPr>
        <p:txBody>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a:xfrm>
            <a:off x="-914400" y="1825625"/>
            <a:ext cx="140208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352800" y="6356350"/>
            <a:ext cx="54864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11" name="直线连接符 6"/>
          <p:cNvCxnSpPr/>
          <p:nvPr>
            <p:custDataLst>
              <p:tags r:id="rId2"/>
            </p:custDataLst>
          </p:nvPr>
        </p:nvCxnSpPr>
        <p:spPr>
          <a:xfrm>
            <a:off x="5743575" y="3457576"/>
            <a:ext cx="502908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custDataLst>
              <p:tags r:id="rId3"/>
            </p:custDataLst>
          </p:nvPr>
        </p:nvSpPr>
        <p:spPr>
          <a:xfrm>
            <a:off x="1089249" y="0"/>
            <a:ext cx="4198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0" name="矩形 9"/>
          <p:cNvSpPr/>
          <p:nvPr>
            <p:custDataLst>
              <p:tags r:id="rId4"/>
            </p:custDataLst>
          </p:nvPr>
        </p:nvSpPr>
        <p:spPr>
          <a:xfrm>
            <a:off x="2225449" y="2611269"/>
            <a:ext cx="1854655" cy="13909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 name="标题 1"/>
          <p:cNvSpPr>
            <a:spLocks noGrp="1"/>
          </p:cNvSpPr>
          <p:nvPr>
            <p:ph type="title" hasCustomPrompt="1"/>
            <p:custDataLst>
              <p:tags r:id="rId5"/>
            </p:custDataLst>
          </p:nvPr>
        </p:nvSpPr>
        <p:spPr>
          <a:xfrm>
            <a:off x="5743575" y="2466719"/>
            <a:ext cx="5029088" cy="765740"/>
          </a:xfrm>
        </p:spPr>
        <p:txBody>
          <a:bodyPr anchor="b">
            <a:normAutofit/>
          </a:bodyPr>
          <a:lstStyle>
            <a:lvl1pPr>
              <a:lnSpc>
                <a:spcPct val="90000"/>
              </a:lnSpc>
              <a:defRPr sz="3300">
                <a:solidFill>
                  <a:schemeClr val="tx2"/>
                </a:solidFill>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6"/>
            </p:custDataLst>
          </p:nvPr>
        </p:nvSpPr>
        <p:spPr>
          <a:xfrm>
            <a:off x="5743575" y="3632342"/>
            <a:ext cx="5029088" cy="344377"/>
          </a:xfrm>
        </p:spPr>
        <p:txBody>
          <a:bodyPr>
            <a:normAutofit/>
          </a:bodyPr>
          <a:lstStyle>
            <a:lvl1pPr marL="0" indent="0">
              <a:lnSpc>
                <a:spcPct val="90000"/>
              </a:lnSpc>
              <a:buNone/>
              <a:defRPr sz="12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7"/>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3352800" y="6356350"/>
            <a:ext cx="5486400" cy="365125"/>
          </a:xfrm>
        </p:spPr>
        <p:txBody>
          <a:bodyPr/>
          <a:lstStyle/>
          <a:p>
            <a:endParaRPr lang="zh-CN" altLang="en-US"/>
          </a:p>
        </p:txBody>
      </p:sp>
      <p:sp>
        <p:nvSpPr>
          <p:cNvPr id="6" name="灯片编号占位符 5"/>
          <p:cNvSpPr>
            <a:spLocks noGrp="1"/>
          </p:cNvSpPr>
          <p:nvPr>
            <p:ph type="sldNum" sz="quarter" idx="12"/>
            <p:custDataLst>
              <p:tags r:id="rId9"/>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530820"/>
            <a:ext cx="10515600" cy="994172"/>
          </a:xfrm>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2369542"/>
            <a:ext cx="5181600" cy="326350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72200" y="2369542"/>
            <a:ext cx="5181600" cy="326350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3352800" y="6356350"/>
            <a:ext cx="5486400" cy="365125"/>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530820"/>
            <a:ext cx="10515600" cy="994172"/>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847950"/>
            <a:ext cx="515778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839788" y="3062366"/>
            <a:ext cx="5157787" cy="268054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6172200" y="1847950"/>
            <a:ext cx="51831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3062366"/>
            <a:ext cx="5183188" cy="268054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3352800" y="6356350"/>
            <a:ext cx="5486400" cy="365125"/>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530820"/>
            <a:ext cx="10515600" cy="994172"/>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352800" y="6356350"/>
            <a:ext cx="5486400"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custDataLst>
              <p:tags r:id="rId2"/>
            </p:custDataLst>
          </p:nvPr>
        </p:nvSpPr>
        <p:spPr>
          <a:xfrm>
            <a:off x="0" y="6812281"/>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 name="日期占位符 1"/>
          <p:cNvSpPr>
            <a:spLocks noGrp="1"/>
          </p:cNvSpPr>
          <p:nvPr>
            <p:ph type="dt" sz="half" idx="10"/>
            <p:custDataLst>
              <p:tags r:id="rId3"/>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a:xfrm>
            <a:off x="3352800" y="6356350"/>
            <a:ext cx="5486400" cy="365125"/>
          </a:xfrm>
        </p:spPr>
        <p:txBody>
          <a:bodyPr/>
          <a:lstStyle/>
          <a:p>
            <a:endParaRPr lang="zh-CN" altLang="en-US"/>
          </a:p>
        </p:txBody>
      </p:sp>
      <p:sp>
        <p:nvSpPr>
          <p:cNvPr id="4" name="灯片编号占位符 3"/>
          <p:cNvSpPr>
            <a:spLocks noGrp="1"/>
          </p:cNvSpPr>
          <p:nvPr>
            <p:ph type="sldNum" sz="quarter" idx="12"/>
            <p:custDataLst>
              <p:tags r:id="rId5"/>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657225"/>
            <a:ext cx="4165200" cy="1200150"/>
          </a:xfrm>
        </p:spPr>
        <p:txBody>
          <a:bodyPr anchor="t" anchorCtr="0">
            <a:normAutofit/>
          </a:bodyPr>
          <a:lstStyle>
            <a:lvl1pPr>
              <a:defRPr sz="27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1132650"/>
            <a:ext cx="6170400" cy="40527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custDataLst>
              <p:tags r:id="rId4"/>
            </p:custDataLst>
          </p:nvPr>
        </p:nvSpPr>
        <p:spPr>
          <a:xfrm>
            <a:off x="839787" y="2533849"/>
            <a:ext cx="4165200" cy="2858691"/>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a:xfrm>
            <a:off x="381000" y="6356350"/>
            <a:ext cx="3657600" cy="365125"/>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a:xfrm>
            <a:off x="3352800" y="6356350"/>
            <a:ext cx="5486400" cy="365125"/>
          </a:xfrm>
        </p:spPr>
        <p:txBody>
          <a:bodyPr/>
          <a:lstStyle/>
          <a:p>
            <a:endParaRPr lang="zh-CN" altLang="en-US" dirty="0"/>
          </a:p>
        </p:txBody>
      </p:sp>
      <p:sp>
        <p:nvSpPr>
          <p:cNvPr id="7" name="灯片编号占位符 6"/>
          <p:cNvSpPr>
            <a:spLocks noGrp="1"/>
          </p:cNvSpPr>
          <p:nvPr>
            <p:ph type="sldNum" sz="quarter" idx="12"/>
            <p:custDataLst>
              <p:tags r:id="rId7"/>
            </p:custDataLst>
          </p:nvPr>
        </p:nvSpPr>
        <p:spPr>
          <a:xfrm>
            <a:off x="8153400" y="6356350"/>
            <a:ext cx="3657600" cy="365125"/>
          </a:xfrm>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9824484" y="1091605"/>
            <a:ext cx="1529316" cy="4358879"/>
          </a:xfrm>
        </p:spPr>
        <p:txBody>
          <a:bodyPr vert="eaVert">
            <a:normAutofit/>
          </a:bodyPr>
          <a:lstStyle>
            <a:lvl1pPr>
              <a:defRPr sz="27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1091605"/>
            <a:ext cx="8879957" cy="4358879"/>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352800" y="6356350"/>
            <a:ext cx="54864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3352800" y="6356350"/>
            <a:ext cx="54864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153400" y="6356350"/>
            <a:ext cx="3657600" cy="365125"/>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1246414"/>
            <a:ext cx="10515600" cy="416922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2" name="矩形 11"/>
          <p:cNvSpPr/>
          <p:nvPr>
            <p:custDataLst>
              <p:tags r:id="rId2"/>
            </p:custDataLst>
          </p:nvPr>
        </p:nvSpPr>
        <p:spPr>
          <a:xfrm>
            <a:off x="5154704" y="1644799"/>
            <a:ext cx="1854655" cy="13909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3" name="矩形 12"/>
          <p:cNvSpPr/>
          <p:nvPr>
            <p:custDataLst>
              <p:tags r:id="rId3"/>
            </p:custDataLst>
          </p:nvPr>
        </p:nvSpPr>
        <p:spPr>
          <a:xfrm>
            <a:off x="-37465" y="6025515"/>
            <a:ext cx="12245975" cy="837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4"/>
            </p:custDataLst>
          </p:nvPr>
        </p:nvSpPr>
        <p:spPr>
          <a:xfrm>
            <a:off x="2495187" y="3744328"/>
            <a:ext cx="7201627" cy="961358"/>
          </a:xfrm>
        </p:spPr>
        <p:txBody>
          <a:bodyPr>
            <a:normAutofit/>
          </a:bodyPr>
          <a:lstStyle>
            <a:lvl1pPr algn="ctr">
              <a:defRPr sz="4050" b="0">
                <a:solidFill>
                  <a:schemeClr val="tx2"/>
                </a:solidFill>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352800" y="6356350"/>
            <a:ext cx="5486400" cy="365125"/>
          </a:xfrm>
        </p:spPr>
        <p:txBody>
          <a:bodyPr/>
          <a:lstStyle/>
          <a:p>
            <a:endParaRPr lang="zh-CN" altLang="en-US"/>
          </a:p>
        </p:txBody>
      </p:sp>
      <p:sp>
        <p:nvSpPr>
          <p:cNvPr id="5" name="灯片编号占位符 4"/>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hasCustomPrompt="1"/>
            <p:custDataLst>
              <p:tags r:id="rId8"/>
            </p:custDataLst>
          </p:nvPr>
        </p:nvSpPr>
        <p:spPr>
          <a:xfrm>
            <a:off x="5154613" y="1969691"/>
            <a:ext cx="1854200" cy="845344"/>
          </a:xfrm>
        </p:spPr>
        <p:txBody>
          <a:bodyPr anchor="ctr" anchorCtr="0">
            <a:normAutofit/>
          </a:bodyPr>
          <a:lstStyle>
            <a:lvl1pPr marL="0" indent="0" algn="ctr">
              <a:buNone/>
              <a:defRPr sz="2100" b="1" i="0">
                <a:solidFill>
                  <a:schemeClr val="tx2"/>
                </a:solidFill>
              </a:defRPr>
            </a:lvl1pPr>
          </a:lstStyle>
          <a:p>
            <a:pPr lvl="0"/>
            <a:r>
              <a:rPr lang="zh-CN" altLang="en-US" dirty="0"/>
              <a:t>文本</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3"/>
            </p:custDataLst>
          </p:nvPr>
        </p:nvGrpSpPr>
        <p:grpSpPr>
          <a:xfrm>
            <a:off x="10924705" y="5794585"/>
            <a:ext cx="535663" cy="650310"/>
            <a:chOff x="8382000" y="1972236"/>
            <a:chExt cx="865094" cy="1400332"/>
          </a:xfrm>
        </p:grpSpPr>
        <p:sp>
          <p:nvSpPr>
            <p:cNvPr id="8" name="矩形 7"/>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p:custDataLst>
              <p:tags r:id="rId6"/>
            </p:custDataLst>
          </p:nvPr>
        </p:nvSpPr>
        <p:spPr>
          <a:xfrm>
            <a:off x="838200" y="530820"/>
            <a:ext cx="10515600" cy="994172"/>
          </a:xfrm>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9" name="组合 8"/>
          <p:cNvGrpSpPr/>
          <p:nvPr userDrawn="1">
            <p:custDataLst>
              <p:tags r:id="rId3"/>
            </p:custDataLst>
          </p:nvPr>
        </p:nvGrpSpPr>
        <p:grpSpPr>
          <a:xfrm>
            <a:off x="10924705" y="5794585"/>
            <a:ext cx="535663" cy="650310"/>
            <a:chOff x="8382000" y="1972236"/>
            <a:chExt cx="865094" cy="1400332"/>
          </a:xfrm>
        </p:grpSpPr>
        <p:sp>
          <p:nvSpPr>
            <p:cNvPr id="10" name="矩形 9"/>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2" name="矩形 11"/>
          <p:cNvSpPr/>
          <p:nvPr userDrawn="1">
            <p:custDataLst>
              <p:tags r:id="rId6"/>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7"/>
            </p:custDataLst>
          </p:nvPr>
        </p:nvSpPr>
        <p:spPr>
          <a:xfrm>
            <a:off x="1281600" y="1339650"/>
            <a:ext cx="96264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594250"/>
            <a:ext cx="962660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11"/>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ym typeface="+mn-ea"/>
            </a:endParaRPr>
          </a:p>
        </p:txBody>
      </p:sp>
      <p:sp>
        <p:nvSpPr>
          <p:cNvPr id="10" name="矩形 9"/>
          <p:cNvSpPr/>
          <p:nvPr userDrawn="1">
            <p:custDataLst>
              <p:tags r:id="rId3"/>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1" name="组合 10"/>
          <p:cNvGrpSpPr/>
          <p:nvPr userDrawn="1">
            <p:custDataLst>
              <p:tags r:id="rId4"/>
            </p:custDataLst>
          </p:nvPr>
        </p:nvGrpSpPr>
        <p:grpSpPr>
          <a:xfrm>
            <a:off x="3968307" y="5794585"/>
            <a:ext cx="535663" cy="650310"/>
            <a:chOff x="8382000" y="1972236"/>
            <a:chExt cx="865094" cy="1400332"/>
          </a:xfrm>
        </p:grpSpPr>
        <p:sp>
          <p:nvSpPr>
            <p:cNvPr id="12" name="矩形 11"/>
            <p:cNvSpPr/>
            <p:nvPr userDrawn="1">
              <p:custDataLst>
                <p:tags r:id="rId5"/>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p:cNvSpPr/>
            <p:nvPr userDrawn="1">
              <p:custDataLst>
                <p:tags r:id="rId6"/>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hasCustomPrompt="1"/>
            <p:custDataLst>
              <p:tags r:id="rId7"/>
            </p:custDataLst>
          </p:nvPr>
        </p:nvSpPr>
        <p:spPr>
          <a:xfrm>
            <a:off x="583200" y="880650"/>
            <a:ext cx="396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10"/>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2275650"/>
            <a:ext cx="39564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1405930"/>
            <a:ext cx="648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12" name="矩形 11"/>
          <p:cNvSpPr/>
          <p:nvPr userDrawn="1">
            <p:custDataLst>
              <p:tags r:id="rId3"/>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4"/>
            </p:custDataLst>
          </p:nvPr>
        </p:nvSpPr>
        <p:spPr>
          <a:xfrm>
            <a:off x="612000" y="859500"/>
            <a:ext cx="109764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612000" y="1763100"/>
            <a:ext cx="10975975"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9"/>
            </p:custDataLst>
          </p:nvPr>
        </p:nvSpPr>
        <p:spPr>
          <a:xfrm>
            <a:off x="612775" y="3236850"/>
            <a:ext cx="109656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12" name="组合 11"/>
          <p:cNvGrpSpPr/>
          <p:nvPr userDrawn="1">
            <p:custDataLst>
              <p:tags r:id="rId3"/>
            </p:custDataLst>
          </p:nvPr>
        </p:nvGrpSpPr>
        <p:grpSpPr>
          <a:xfrm>
            <a:off x="10924705" y="5794585"/>
            <a:ext cx="535663" cy="650310"/>
            <a:chOff x="8382000" y="1972236"/>
            <a:chExt cx="865094" cy="1400332"/>
          </a:xfrm>
        </p:grpSpPr>
        <p:sp>
          <p:nvSpPr>
            <p:cNvPr id="11" name="矩形 10"/>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p:custDataLst>
              <p:tags r:id="rId6"/>
            </p:custDataLst>
          </p:nvPr>
        </p:nvSpPr>
        <p:spPr>
          <a:xfrm>
            <a:off x="604800" y="740250"/>
            <a:ext cx="10976400" cy="423900"/>
          </a:xfr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2082600"/>
            <a:ext cx="109908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306850"/>
            <a:ext cx="110016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12" name="矩形 11"/>
          <p:cNvSpPr/>
          <p:nvPr userDrawn="1">
            <p:custDataLst>
              <p:tags r:id="rId3"/>
            </p:custDataLst>
          </p:nvPr>
        </p:nvSpPr>
        <p:spPr>
          <a:xfrm>
            <a:off x="117935"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4"/>
            </p:custDataLst>
          </p:nvPr>
        </p:nvSpPr>
        <p:spPr>
          <a:xfrm>
            <a:off x="579600" y="292846"/>
            <a:ext cx="110376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2025000"/>
            <a:ext cx="53424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2025000"/>
            <a:ext cx="53676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914450"/>
            <a:ext cx="53424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910850"/>
            <a:ext cx="53676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fontAlgn="base"/>
            <a:r>
              <a:rPr lang="zh-CN" altLang="en-US" strike="noStrike" noProof="1"/>
              <a:t>单击此处编辑母版文本样式</a:t>
            </a:r>
            <a:endParaRPr lang="zh-CN" altLang="en-US" strike="noStrike" noProof="1"/>
          </a:p>
        </p:txBody>
      </p:sp>
      <p:sp>
        <p:nvSpPr>
          <p:cNvPr id="14" name="日期占位符 3"/>
          <p:cNvSpPr>
            <a:spLocks noGrp="1"/>
          </p:cNvSpPr>
          <p:nvPr>
            <p:ph type="dt" sz="half" idx="2"/>
          </p:nvPr>
        </p:nvSpPr>
        <p:spPr>
          <a:xfrm>
            <a:off x="609600" y="6356350"/>
            <a:ext cx="28448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5" name="页脚占位符 4"/>
          <p:cNvSpPr>
            <a:spLocks noGrp="1"/>
          </p:cNvSpPr>
          <p:nvPr>
            <p:ph type="ftr" sz="quarter" idx="3"/>
          </p:nvPr>
        </p:nvSpPr>
        <p:spPr>
          <a:xfrm>
            <a:off x="3556000" y="6356350"/>
            <a:ext cx="44704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6" name="灯片编号占位符 5"/>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lstStyle/>
          <a:p>
            <a:pPr algn="r" fontAlgn="base">
              <a:buNone/>
            </a:pPr>
            <a:fld id="{9A0DB2DC-4C9A-4742-B13C-FB6460FD3503}" type="slidenum">
              <a:rPr lang="zh-CN" altLang="en-US" strike="noStrike" noProof="1" dirty="0">
                <a:solidFill>
                  <a:srgbClr val="D1EAEE"/>
                </a:solidFill>
                <a:latin typeface="Arial" panose="020B0604020202020204" pitchFamily="34" charset="0"/>
                <a:ea typeface="宋体" panose="02010600030101010101" pitchFamily="2" charset="-122"/>
                <a:cs typeface="+mn-cs"/>
              </a:rPr>
            </a:fld>
            <a:endParaRPr lang="zh-CN" altLang="en-US" strike="noStrike" noProof="1">
              <a:solidFill>
                <a:srgbClr val="D1EAE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668"/>
            <a:ext cx="12192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8" name="矩形 7"/>
          <p:cNvSpPr/>
          <p:nvPr userDrawn="1">
            <p:custDataLst>
              <p:tags r:id="rId3"/>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4"/>
            </p:custDataLst>
          </p:nvPr>
        </p:nvSpPr>
        <p:spPr>
          <a:xfrm>
            <a:off x="1522800" y="1637550"/>
            <a:ext cx="9144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1522413" y="4069800"/>
            <a:ext cx="9144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 name="矩形 9"/>
          <p:cNvSpPr/>
          <p:nvPr>
            <p:custDataLst>
              <p:tags r:id="rId2"/>
            </p:custDataLst>
          </p:nvPr>
        </p:nvSpPr>
        <p:spPr>
          <a:xfrm>
            <a:off x="16933" y="6118396"/>
            <a:ext cx="12192000" cy="320162"/>
          </a:xfrm>
          <a:prstGeom prst="rect">
            <a:avLst/>
          </a:prstGeom>
          <a:solidFill>
            <a:schemeClr val="accent3">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cxnSp>
        <p:nvCxnSpPr>
          <p:cNvPr id="11" name="直线连接符 18"/>
          <p:cNvCxnSpPr/>
          <p:nvPr>
            <p:custDataLst>
              <p:tags r:id="rId3"/>
            </p:custDataLst>
          </p:nvPr>
        </p:nvCxnSpPr>
        <p:spPr>
          <a:xfrm>
            <a:off x="1310722"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20"/>
          <p:cNvCxnSpPr/>
          <p:nvPr>
            <p:custDataLst>
              <p:tags r:id="rId4"/>
            </p:custDataLst>
          </p:nvPr>
        </p:nvCxnSpPr>
        <p:spPr>
          <a:xfrm>
            <a:off x="10104376"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8"/>
            </p:custDataLst>
          </p:nvPr>
        </p:nvSpPr>
        <p:spPr>
          <a:xfrm>
            <a:off x="2473780" y="2729756"/>
            <a:ext cx="7244441" cy="998125"/>
          </a:xfrm>
        </p:spPr>
        <p:txBody>
          <a:bodyPr wrap="square" anchor="ctr" anchorCtr="0">
            <a:normAutofit/>
          </a:bodyPr>
          <a:lstStyle>
            <a:lvl1pPr algn="ctr">
              <a:lnSpc>
                <a:spcPct val="90000"/>
              </a:lnSpc>
              <a:defRPr sz="5400" b="0">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9"/>
            </p:custDataLst>
          </p:nvPr>
        </p:nvSpPr>
        <p:spPr>
          <a:xfrm>
            <a:off x="2473780" y="5499847"/>
            <a:ext cx="7244441" cy="441058"/>
          </a:xfrm>
        </p:spPr>
        <p:txBody>
          <a:bodyPr anchor="ctr" anchorCtr="0">
            <a:normAutofit/>
          </a:bodyPr>
          <a:lstStyle>
            <a:lvl1pPr marL="0" indent="0" algn="ctr">
              <a:lnSpc>
                <a:spcPct val="90000"/>
              </a:lnSpc>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pic>
        <p:nvPicPr>
          <p:cNvPr id="13" name="图片 12"/>
          <p:cNvPicPr>
            <a:picLocks noChangeAspect="1"/>
          </p:cNvPicPr>
          <p:nvPr>
            <p:custDataLst>
              <p:tags r:id="rId10"/>
            </p:custDataLst>
          </p:nvPr>
        </p:nvPicPr>
        <p:blipFill rotWithShape="1">
          <a:blip r:embed="rId11">
            <a:extLst>
              <a:ext uri="{28A0092B-C50C-407E-A947-70E740481C1C}">
                <a14:useLocalDpi xmlns:a14="http://schemas.microsoft.com/office/drawing/2010/main" val="0"/>
              </a:ext>
            </a:extLst>
          </a:blip>
          <a:srcRect l="206" t="269" r="208" b="269"/>
          <a:stretch>
            <a:fillRect/>
          </a:stretch>
        </p:blipFill>
        <p:spPr>
          <a:xfrm>
            <a:off x="1" y="-1"/>
            <a:ext cx="12192000" cy="6858001"/>
          </a:xfrm>
          <a:prstGeom prst="rect">
            <a:avLst/>
          </a:prstGeom>
        </p:spPr>
      </p:pic>
      <p:sp>
        <p:nvSpPr>
          <p:cNvPr id="7" name="矩形 6"/>
          <p:cNvSpPr/>
          <p:nvPr>
            <p:custDataLst>
              <p:tags r:id="rId12"/>
            </p:custDataLst>
          </p:nvPr>
        </p:nvSpPr>
        <p:spPr>
          <a:xfrm>
            <a:off x="-16932" y="-1"/>
            <a:ext cx="12225865" cy="6870701"/>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800"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11" name="直线连接符 6"/>
          <p:cNvCxnSpPr/>
          <p:nvPr>
            <p:custDataLst>
              <p:tags r:id="rId2"/>
            </p:custDataLst>
          </p:nvPr>
        </p:nvCxnSpPr>
        <p:spPr>
          <a:xfrm>
            <a:off x="5743574" y="3457576"/>
            <a:ext cx="502908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custDataLst>
              <p:tags r:id="rId3"/>
            </p:custDataLst>
          </p:nvPr>
        </p:nvSpPr>
        <p:spPr>
          <a:xfrm>
            <a:off x="1089250" y="0"/>
            <a:ext cx="4198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0" name="矩形 9"/>
          <p:cNvSpPr/>
          <p:nvPr>
            <p:custDataLst>
              <p:tags r:id="rId4"/>
            </p:custDataLst>
          </p:nvPr>
        </p:nvSpPr>
        <p:spPr>
          <a:xfrm>
            <a:off x="2225449" y="2379437"/>
            <a:ext cx="1854654" cy="185465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 name="标题 1"/>
          <p:cNvSpPr>
            <a:spLocks noGrp="1"/>
          </p:cNvSpPr>
          <p:nvPr>
            <p:ph type="title" hasCustomPrompt="1"/>
            <p:custDataLst>
              <p:tags r:id="rId5"/>
            </p:custDataLst>
          </p:nvPr>
        </p:nvSpPr>
        <p:spPr>
          <a:xfrm>
            <a:off x="5743574" y="2339096"/>
            <a:ext cx="5029088" cy="1020987"/>
          </a:xfrm>
        </p:spPr>
        <p:txBody>
          <a:bodyPr anchor="b">
            <a:normAutofit/>
          </a:bodyPr>
          <a:lstStyle>
            <a:lvl1pPr>
              <a:lnSpc>
                <a:spcPct val="90000"/>
              </a:lnSpc>
              <a:defRPr sz="4400">
                <a:solidFill>
                  <a:schemeClr val="tx2"/>
                </a:solidFill>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6"/>
            </p:custDataLst>
          </p:nvPr>
        </p:nvSpPr>
        <p:spPr>
          <a:xfrm>
            <a:off x="5743574" y="3574946"/>
            <a:ext cx="5029088" cy="459169"/>
          </a:xfrm>
        </p:spPr>
        <p:txBody>
          <a:bodyPr>
            <a:normAutofit/>
          </a:bodyPr>
          <a:lstStyle>
            <a:lvl1pPr marL="0" indent="0">
              <a:lnSpc>
                <a:spcPct val="90000"/>
              </a:lnSpc>
              <a:buNone/>
              <a:defRPr sz="16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custDataLst>
              <p:tags r:id="rId2"/>
            </p:custDataLst>
          </p:nvPr>
        </p:nvSpPr>
        <p:spPr>
          <a:xfrm>
            <a:off x="0" y="6812281"/>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0972800" cy="1143000"/>
          </a:xfrm>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内容占位符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2" name="矩形 11"/>
          <p:cNvSpPr/>
          <p:nvPr>
            <p:custDataLst>
              <p:tags r:id="rId2"/>
            </p:custDataLst>
          </p:nvPr>
        </p:nvSpPr>
        <p:spPr>
          <a:xfrm>
            <a:off x="5154704" y="1412967"/>
            <a:ext cx="1854654" cy="185465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3" name="矩形 12"/>
          <p:cNvSpPr/>
          <p:nvPr>
            <p:custDataLst>
              <p:tags r:id="rId3"/>
            </p:custDataLst>
          </p:nvPr>
        </p:nvSpPr>
        <p:spPr>
          <a:xfrm>
            <a:off x="-37465" y="6025515"/>
            <a:ext cx="12245975" cy="837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4"/>
            </p:custDataLst>
          </p:nvPr>
        </p:nvSpPr>
        <p:spPr>
          <a:xfrm>
            <a:off x="2495187" y="3584102"/>
            <a:ext cx="7201626" cy="1281811"/>
          </a:xfrm>
        </p:spPr>
        <p:txBody>
          <a:bodyPr>
            <a:normAutofit/>
          </a:bodyPr>
          <a:lstStyle>
            <a:lvl1pPr algn="ctr">
              <a:defRPr sz="5400" b="0">
                <a:solidFill>
                  <a:schemeClr val="tx2"/>
                </a:solidFill>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hasCustomPrompt="1"/>
            <p:custDataLst>
              <p:tags r:id="rId8"/>
            </p:custDataLst>
          </p:nvPr>
        </p:nvSpPr>
        <p:spPr>
          <a:xfrm>
            <a:off x="5154613" y="1828800"/>
            <a:ext cx="1854200" cy="1127125"/>
          </a:xfrm>
        </p:spPr>
        <p:txBody>
          <a:bodyPr anchor="ctr" anchorCtr="0">
            <a:normAutofit/>
          </a:bodyPr>
          <a:lstStyle>
            <a:lvl1pPr marL="0" indent="0" algn="ctr">
              <a:buNone/>
              <a:defRPr sz="2800" b="1" i="0">
                <a:solidFill>
                  <a:schemeClr val="tx2"/>
                </a:solidFill>
              </a:defRPr>
            </a:lvl1pPr>
          </a:lstStyle>
          <a:p>
            <a:pPr lvl="0"/>
            <a:r>
              <a:rPr lang="zh-CN" altLang="en-US" dirty="0"/>
              <a:t>文本</a:t>
            </a:r>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3"/>
            </p:custDataLst>
          </p:nvPr>
        </p:nvGrpSpPr>
        <p:grpSpPr>
          <a:xfrm>
            <a:off x="10924705" y="5686200"/>
            <a:ext cx="535663" cy="867080"/>
            <a:chOff x="8382000" y="1972236"/>
            <a:chExt cx="865094" cy="1400332"/>
          </a:xfrm>
        </p:grpSpPr>
        <p:sp>
          <p:nvSpPr>
            <p:cNvPr id="8" name="矩形 7"/>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p:custDataLst>
              <p:tags r:id="rId6"/>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9" name="组合 8"/>
          <p:cNvGrpSpPr/>
          <p:nvPr userDrawn="1">
            <p:custDataLst>
              <p:tags r:id="rId3"/>
            </p:custDataLst>
          </p:nvPr>
        </p:nvGrpSpPr>
        <p:grpSpPr>
          <a:xfrm>
            <a:off x="10924705" y="5686200"/>
            <a:ext cx="535663" cy="867080"/>
            <a:chOff x="8382000" y="1972236"/>
            <a:chExt cx="865094" cy="1400332"/>
          </a:xfrm>
        </p:grpSpPr>
        <p:sp>
          <p:nvSpPr>
            <p:cNvPr id="10" name="矩形 9"/>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2" name="矩形 11"/>
          <p:cNvSpPr/>
          <p:nvPr userDrawn="1">
            <p:custDataLst>
              <p:tags r:id="rId6"/>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ym typeface="+mn-ea"/>
            </a:endParaRPr>
          </a:p>
        </p:txBody>
      </p:sp>
      <p:sp>
        <p:nvSpPr>
          <p:cNvPr id="10" name="矩形 9"/>
          <p:cNvSpPr/>
          <p:nvPr userDrawn="1">
            <p:custDataLst>
              <p:tags r:id="rId3"/>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1" name="组合 10"/>
          <p:cNvGrpSpPr/>
          <p:nvPr userDrawn="1">
            <p:custDataLst>
              <p:tags r:id="rId4"/>
            </p:custDataLst>
          </p:nvPr>
        </p:nvGrpSpPr>
        <p:grpSpPr>
          <a:xfrm>
            <a:off x="3968306" y="5686200"/>
            <a:ext cx="535663" cy="867080"/>
            <a:chOff x="8382000" y="1972236"/>
            <a:chExt cx="865094" cy="1400332"/>
          </a:xfrm>
        </p:grpSpPr>
        <p:sp>
          <p:nvSpPr>
            <p:cNvPr id="12" name="矩形 11"/>
            <p:cNvSpPr/>
            <p:nvPr userDrawn="1">
              <p:custDataLst>
                <p:tags r:id="rId5"/>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p:cNvSpPr/>
            <p:nvPr userDrawn="1">
              <p:custDataLst>
                <p:tags r:id="rId6"/>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12" name="矩形 11"/>
          <p:cNvSpPr/>
          <p:nvPr userDrawn="1">
            <p:custDataLst>
              <p:tags r:id="rId3"/>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4"/>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12" name="组合 11"/>
          <p:cNvGrpSpPr/>
          <p:nvPr userDrawn="1">
            <p:custDataLst>
              <p:tags r:id="rId3"/>
            </p:custDataLst>
          </p:nvPr>
        </p:nvGrpSpPr>
        <p:grpSpPr>
          <a:xfrm>
            <a:off x="10924705" y="5686200"/>
            <a:ext cx="535663" cy="867080"/>
            <a:chOff x="8382000" y="1972236"/>
            <a:chExt cx="865094" cy="1400332"/>
          </a:xfrm>
        </p:grpSpPr>
        <p:sp>
          <p:nvSpPr>
            <p:cNvPr id="11" name="矩形 10"/>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p:custDataLst>
              <p:tags r:id="rId6"/>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12" name="矩形 11"/>
          <p:cNvSpPr/>
          <p:nvPr userDrawn="1">
            <p:custDataLst>
              <p:tags r:id="rId3"/>
            </p:custDataLst>
          </p:nvPr>
        </p:nvSpPr>
        <p:spPr>
          <a:xfrm>
            <a:off x="117935"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8" name="矩形 7"/>
          <p:cNvSpPr/>
          <p:nvPr userDrawn="1">
            <p:custDataLst>
              <p:tags r:id="rId3"/>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4"/>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0972800" cy="1143000"/>
          </a:xfrm>
        </p:spPr>
        <p:txBody>
          <a:bodyPr/>
          <a:lstStyle>
            <a:lvl1pPr>
              <a:defRPr/>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endParaRPr lang="zh-CN" altLang="en-US" strike="noStrike" noProof="1"/>
          </a:p>
        </p:txBody>
      </p:sp>
      <p:sp>
        <p:nvSpPr>
          <p:cNvPr id="4" name="文本占位符 3"/>
          <p:cNvSpPr>
            <a:spLocks noGrp="1"/>
          </p:cNvSpPr>
          <p:nvPr>
            <p:ph type="body" sz="half" idx="3"/>
          </p:nvPr>
        </p:nvSpPr>
        <p:spPr>
          <a:xfrm>
            <a:off x="6193367" y="1859757"/>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endParaRPr lang="zh-CN" altLang="en-US" strike="noStrike" noProof="1"/>
          </a:p>
        </p:txBody>
      </p:sp>
      <p:sp>
        <p:nvSpPr>
          <p:cNvPr id="5" name="内容占位符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6" name="内容占位符 5"/>
          <p:cNvSpPr>
            <a:spLocks noGrp="1"/>
          </p:cNvSpPr>
          <p:nvPr>
            <p:ph sz="quarter" idx="4"/>
          </p:nvPr>
        </p:nvSpPr>
        <p:spPr>
          <a:xfrm>
            <a:off x="6193367" y="2514600"/>
            <a:ext cx="5389033" cy="3845720"/>
          </a:xfrm>
        </p:spPr>
        <p:txBody>
          <a:bodyPr tIns="0"/>
          <a:lstStyle>
            <a:lvl1pPr>
              <a:defRPr sz="2200"/>
            </a:lvl1pPr>
            <a:lvl2pPr>
              <a:defRPr sz="2000"/>
            </a:lvl2pPr>
            <a:lvl3pPr>
              <a:defRPr sz="1800"/>
            </a:lvl3pPr>
            <a:lvl4pPr>
              <a:defRPr sz="1600"/>
            </a:lvl4pPr>
            <a:lvl5pPr>
              <a:defRPr sz="16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pPr fontAlgn="base"/>
            <a:r>
              <a:rPr lang="zh-CN" altLang="en-US" strike="noStrike" noProof="1"/>
              <a:t>单击此处编辑母版标题样式</a:t>
            </a:r>
            <a:endParaRPr 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14" name="单圆角矩形 13"/>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5" name="直角三角形 14"/>
          <p:cNvSpPr/>
          <p:nvPr/>
        </p:nvSpPr>
        <p:spPr>
          <a:xfrm rot="420000" flipV="1">
            <a:off x="10672233" y="5359400"/>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任意多边形 15"/>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chemeClr val="tx1"/>
              </a:solidFill>
              <a:effectLst/>
              <a:uLnTx/>
              <a:uFillTx/>
              <a:latin typeface="Constantia" panose="02030602050306030303" pitchFamily="18" charset="0"/>
              <a:ea typeface="宋体" panose="02010600030101010101" pitchFamily="2" charset="-122"/>
              <a:cs typeface="+mn-cs"/>
            </a:endParaRPr>
          </a:p>
        </p:txBody>
      </p:sp>
      <p:sp>
        <p:nvSpPr>
          <p:cNvPr id="17" name="任意多边形 16"/>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chemeClr val="tx1"/>
              </a:solidFill>
              <a:effectLst/>
              <a:uLnTx/>
              <a:uFillTx/>
              <a:latin typeface="Constantia" panose="02030602050306030303" pitchFamily="18" charset="0"/>
              <a:ea typeface="宋体" panose="02010600030101010101" pitchFamily="2" charset="-122"/>
              <a:cs typeface="+mn-cs"/>
            </a:endParaRPr>
          </a:p>
        </p:txBody>
      </p:sp>
      <p:sp>
        <p:nvSpPr>
          <p:cNvPr id="2" name="标题 1"/>
          <p:cNvSpPr>
            <a:spLocks noGrp="1"/>
          </p:cNvSpPr>
          <p:nvPr>
            <p:ph type="title"/>
          </p:nvPr>
        </p:nvSpPr>
        <p:spPr>
          <a:xfrm>
            <a:off x="812800" y="1176996"/>
            <a:ext cx="2950464" cy="1582621"/>
          </a:xfrm>
        </p:spPr>
        <p:txBody>
          <a:bodyPr lIns="45720" rIns="45720" bIns="45720"/>
          <a:lstStyle>
            <a:lvl1pPr algn="l">
              <a:buNone/>
              <a:defRPr sz="2000" b="1">
                <a:solidFill>
                  <a:schemeClr val="tx2"/>
                </a:solidFill>
              </a:defRPr>
            </a:lvl1pPr>
          </a:lstStyle>
          <a:p>
            <a:pPr fontAlgn="base"/>
            <a:r>
              <a:rPr lang="zh-CN" altLang="en-US" strike="noStrike" noProof="1"/>
              <a:t>单击此处编辑母版标题样式</a:t>
            </a:r>
            <a:endParaRPr lang="en-US" strike="noStrike" noProof="1"/>
          </a:p>
        </p:txBody>
      </p:sp>
      <p:sp>
        <p:nvSpPr>
          <p:cNvPr id="4" name="文本占位符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fontAlgn="base"/>
            <a:r>
              <a:rPr lang="zh-CN" altLang="en-US" strike="noStrike" noProof="1"/>
              <a:t>单击此处编辑母版文本样式</a:t>
            </a:r>
            <a:endParaRPr lang="zh-CN" altLang="en-US" strike="noStrike" noProof="1"/>
          </a:p>
        </p:txBody>
      </p:sp>
      <p:sp>
        <p:nvSpPr>
          <p:cNvPr id="3" name="图片占位符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vert="horz" wrap="square" lIns="91440" tIns="45720" rIns="91440" bIns="45720" numCol="1" anchor="t" anchorCtr="0" compatLnSpc="1">
            <a:normAutofit/>
          </a:bodyPr>
          <a:lstStyle>
            <a:lvl1pPr marL="0" indent="0">
              <a:buNone/>
              <a:defRPr sz="3200"/>
            </a:lvl1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日期占位符 4"/>
          <p:cNvSpPr>
            <a:spLocks noGrp="1"/>
          </p:cNvSpPr>
          <p:nvPr>
            <p:ph type="dt" sz="half" idx="12"/>
          </p:nvPr>
        </p:nvSpPr>
        <p:spPr>
          <a:xfrm>
            <a:off x="609600" y="6356350"/>
            <a:ext cx="28448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20" name="页脚占位符 5"/>
          <p:cNvSpPr>
            <a:spLocks noGrp="1"/>
          </p:cNvSpPr>
          <p:nvPr>
            <p:ph type="ftr" sz="quarter" idx="3"/>
          </p:nvPr>
        </p:nvSpPr>
        <p:spPr>
          <a:xfrm>
            <a:off x="3556000" y="6356350"/>
            <a:ext cx="44704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21" name="灯片编号占位符 6"/>
          <p:cNvSpPr>
            <a:spLocks noGrp="1"/>
          </p:cNvSpPr>
          <p:nvPr>
            <p:ph type="sldNum" sz="quarter" idx="4"/>
          </p:nvPr>
        </p:nvSpPr>
        <p:spPr>
          <a:xfrm>
            <a:off x="10769600" y="6356350"/>
            <a:ext cx="812800" cy="365125"/>
          </a:xfrm>
          <a:prstGeom prst="rect">
            <a:avLst/>
          </a:prstGeom>
        </p:spPr>
        <p:txBody>
          <a:bodyPr vert="horz" wrap="square" lIns="0" tIns="0" rIns="0" bIns="0" numCol="1" anchor="b" anchorCtr="0" compatLnSpc="1"/>
          <a:lstStyle/>
          <a:p>
            <a:pPr algn="r" fontAlgn="base">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5" Type="http://schemas.openxmlformats.org/officeDocument/2006/relationships/theme" Target="../theme/theme2.xml"/><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openxmlformats.org/officeDocument/2006/relationships/slideLayout" Target="../slideLayouts/slideLayout14.xml"/><Relationship Id="rId19" Type="http://schemas.openxmlformats.org/officeDocument/2006/relationships/tags" Target="../tags/tag132.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5" Type="http://schemas.openxmlformats.org/officeDocument/2006/relationships/theme" Target="../theme/theme3.xml"/><Relationship Id="rId24" Type="http://schemas.openxmlformats.org/officeDocument/2006/relationships/tags" Target="../tags/tag274.xml"/><Relationship Id="rId23" Type="http://schemas.openxmlformats.org/officeDocument/2006/relationships/tags" Target="../tags/tag273.xml"/><Relationship Id="rId22" Type="http://schemas.openxmlformats.org/officeDocument/2006/relationships/tags" Target="../tags/tag272.xml"/><Relationship Id="rId21" Type="http://schemas.openxmlformats.org/officeDocument/2006/relationships/tags" Target="../tags/tag271.xml"/><Relationship Id="rId20" Type="http://schemas.openxmlformats.org/officeDocument/2006/relationships/tags" Target="../tags/tag270.xml"/><Relationship Id="rId2" Type="http://schemas.openxmlformats.org/officeDocument/2006/relationships/slideLayout" Target="../slideLayouts/slideLayout32.xml"/><Relationship Id="rId19" Type="http://schemas.openxmlformats.org/officeDocument/2006/relationships/tags" Target="../tags/tag269.xml"/><Relationship Id="rId18" Type="http://schemas.openxmlformats.org/officeDocument/2006/relationships/slideLayout" Target="../slideLayouts/slideLayout48.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7" name="任意多边形 6"/>
          <p:cNvSpPr/>
          <p:nvPr/>
        </p:nvSpPr>
        <p:spPr bwMode="auto">
          <a:xfrm>
            <a:off x="-12700" y="-7937"/>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chemeClr val="tx1"/>
              </a:solidFill>
              <a:effectLst/>
              <a:uLnTx/>
              <a:uFillTx/>
              <a:latin typeface="Constantia" panose="02030602050306030303" pitchFamily="18" charset="0"/>
              <a:ea typeface="宋体" panose="02010600030101010101" pitchFamily="2" charset="-122"/>
              <a:cs typeface="+mn-cs"/>
            </a:endParaRPr>
          </a:p>
        </p:txBody>
      </p:sp>
      <p:sp>
        <p:nvSpPr>
          <p:cNvPr id="8" name="任意多边形 7"/>
          <p:cNvSpPr/>
          <p:nvPr/>
        </p:nvSpPr>
        <p:spPr bwMode="auto">
          <a:xfrm>
            <a:off x="5842000" y="-7937"/>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chemeClr val="tx1"/>
              </a:solidFill>
              <a:effectLst/>
              <a:uLnTx/>
              <a:uFillTx/>
              <a:latin typeface="Constantia" panose="02030602050306030303" pitchFamily="18" charset="0"/>
              <a:ea typeface="宋体" panose="02010600030101010101" pitchFamily="2" charset="-122"/>
              <a:cs typeface="+mn-cs"/>
            </a:endParaRPr>
          </a:p>
        </p:txBody>
      </p:sp>
      <p:sp>
        <p:nvSpPr>
          <p:cNvPr id="1028" name="标题占位符 8"/>
          <p:cNvSpPr>
            <a:spLocks noGrp="1"/>
          </p:cNvSpPr>
          <p:nvPr>
            <p:ph type="title"/>
          </p:nvPr>
        </p:nvSpPr>
        <p:spPr>
          <a:xfrm>
            <a:off x="609600" y="704850"/>
            <a:ext cx="10972800" cy="1143000"/>
          </a:xfrm>
          <a:prstGeom prst="rect">
            <a:avLst/>
          </a:prstGeom>
          <a:noFill/>
          <a:ln w="9525">
            <a:noFill/>
          </a:ln>
        </p:spPr>
        <p:txBody>
          <a:bodyPr lIns="0" rIns="0" bIns="0" anchor="b" anchorCtr="0"/>
          <a:lstStyle/>
          <a:p>
            <a:pPr lvl="0"/>
            <a:r>
              <a:rPr lang="zh-CN" altLang="en-US" dirty="0"/>
              <a:t>单击此处编辑母版标题样式</a:t>
            </a:r>
            <a:endParaRPr lang="en-US" altLang="zh-CN" dirty="0"/>
          </a:p>
        </p:txBody>
      </p:sp>
      <p:sp>
        <p:nvSpPr>
          <p:cNvPr id="1029" name="文本占位符 29"/>
          <p:cNvSpPr>
            <a:spLocks noGrp="1"/>
          </p:cNvSpPr>
          <p:nvPr>
            <p:ph type="body"/>
          </p:nvPr>
        </p:nvSpPr>
        <p:spPr>
          <a:xfrm>
            <a:off x="609600" y="1935163"/>
            <a:ext cx="10972800" cy="4389437"/>
          </a:xfrm>
          <a:prstGeom prst="rect">
            <a:avLst/>
          </a:prstGeom>
          <a:noFill/>
          <a:ln w="9525">
            <a:noFill/>
          </a:ln>
        </p:spPr>
        <p:txBody>
          <a:bodyPr anchor="t" anchorCtr="0"/>
          <a:lstStyle/>
          <a:p>
            <a:pPr lvl="0"/>
            <a:r>
              <a:rPr lang="zh-CN" altLang="en-US" dirty="0"/>
              <a:t>单击此处编辑母版文本样式</a:t>
            </a:r>
            <a:endParaRPr lang="zh-CN" altLang="en-US" dirty="0"/>
          </a:p>
          <a:p>
            <a:pPr lvl="1" indent="-246380"/>
            <a:r>
              <a:rPr lang="zh-CN" altLang="en-US" dirty="0"/>
              <a:t>第二级</a:t>
            </a:r>
            <a:endParaRPr lang="zh-CN" altLang="en-US" dirty="0"/>
          </a:p>
          <a:p>
            <a:pPr lvl="2" indent="-245745"/>
            <a:r>
              <a:rPr lang="zh-CN" altLang="en-US" dirty="0"/>
              <a:t>第三级</a:t>
            </a:r>
            <a:endParaRPr lang="zh-CN" altLang="en-US" dirty="0"/>
          </a:p>
          <a:p>
            <a:pPr lvl="3" indent="-209550"/>
            <a:r>
              <a:rPr lang="zh-CN" altLang="en-US" dirty="0"/>
              <a:t>第四级</a:t>
            </a:r>
            <a:endParaRPr lang="zh-CN" altLang="en-US" dirty="0"/>
          </a:p>
          <a:p>
            <a:pPr lvl="4" indent="-209550"/>
            <a:r>
              <a:rPr lang="zh-CN" altLang="en-US" dirty="0"/>
              <a:t>第五级</a:t>
            </a:r>
            <a:endParaRPr lang="en-US" altLang="zh-CN" dirty="0"/>
          </a:p>
        </p:txBody>
      </p:sp>
      <p:sp>
        <p:nvSpPr>
          <p:cNvPr id="10" name="日期占位符 9"/>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buFontTx/>
              <a:buNone/>
              <a:defRPr kumimoji="0" sz="1200">
                <a:solidFill>
                  <a:schemeClr val="tx2">
                    <a:shade val="90000"/>
                  </a:schemeClr>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22" name="页脚占位符 21"/>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buFontTx/>
              <a:buNone/>
              <a:defRPr kumimoji="0" sz="1200">
                <a:solidFill>
                  <a:schemeClr val="tx2">
                    <a:shade val="90000"/>
                  </a:schemeClr>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8" name="灯片编号占位符 17"/>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lstStyle>
            <a:lvl1pPr algn="r">
              <a:defRPr sz="1200">
                <a:solidFill>
                  <a:srgbClr val="045C75"/>
                </a:solidFill>
              </a:defRPr>
            </a:lvl1p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grpSp>
        <p:nvGrpSpPr>
          <p:cNvPr id="1033" name="组合 1"/>
          <p:cNvGrpSpPr/>
          <p:nvPr/>
        </p:nvGrpSpPr>
        <p:grpSpPr>
          <a:xfrm>
            <a:off x="-25400" y="203200"/>
            <a:ext cx="12240684" cy="647700"/>
            <a:chOff x="-19045" y="216550"/>
            <a:chExt cx="9180548" cy="649224"/>
          </a:xfrm>
        </p:grpSpPr>
        <p:sp>
          <p:nvSpPr>
            <p:cNvPr id="12" name="任意多边形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8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 name="任意多边形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8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2pPr>
      <a:lvl3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3pPr>
      <a:lvl4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4pPr>
      <a:lvl5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5pPr>
      <a:lvl6pPr marL="4572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6pPr>
      <a:lvl7pPr marL="9144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7pPr>
      <a:lvl8pPr marL="13716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8pPr>
      <a:lvl9pPr marL="18288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1131094"/>
            <a:ext cx="10515600" cy="994172"/>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838200" y="2226469"/>
            <a:ext cx="10515600" cy="326350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38200" y="5624513"/>
            <a:ext cx="2743200" cy="273844"/>
          </a:xfrm>
          <a:prstGeom prst="rect">
            <a:avLst/>
          </a:prstGeom>
        </p:spPr>
        <p:txBody>
          <a:bodyPr vert="horz" lIns="91440" tIns="45720" rIns="91440" bIns="45720" rtlCol="0" anchor="ctr">
            <a:normAutofit/>
          </a:bodyPr>
          <a:lstStyle>
            <a:lvl1pPr algn="l">
              <a:lnSpc>
                <a:spcPct val="120000"/>
              </a:lnSpc>
              <a:defRPr sz="900">
                <a:solidFill>
                  <a:schemeClr val="bg1">
                    <a:lumMod val="50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5624513"/>
            <a:ext cx="4114800" cy="273844"/>
          </a:xfrm>
          <a:prstGeom prst="rect">
            <a:avLst/>
          </a:prstGeom>
        </p:spPr>
        <p:txBody>
          <a:bodyPr vert="horz" lIns="91440" tIns="45720" rIns="91440" bIns="45720" rtlCol="0" anchor="ctr">
            <a:normAutofit/>
          </a:bodyPr>
          <a:lstStyle>
            <a:lvl1pPr algn="ctr">
              <a:lnSpc>
                <a:spcPct val="120000"/>
              </a:lnSpc>
              <a:defRPr sz="900">
                <a:solidFill>
                  <a:schemeClr val="bg1">
                    <a:lumMod val="50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5624513"/>
            <a:ext cx="2743200" cy="273844"/>
          </a:xfrm>
          <a:prstGeom prst="rect">
            <a:avLst/>
          </a:prstGeom>
        </p:spPr>
        <p:txBody>
          <a:bodyPr vert="horz" lIns="91440" tIns="45720" rIns="91440" bIns="45720" rtlCol="0" anchor="ctr">
            <a:normAutofit/>
          </a:bodyPr>
          <a:lstStyle>
            <a:lvl1pPr algn="r">
              <a:lnSpc>
                <a:spcPct val="120000"/>
              </a:lnSpc>
              <a:defRPr sz="900">
                <a:solidFill>
                  <a:schemeClr val="bg1">
                    <a:lumMod val="50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l" defTabSz="685800" rtl="0" eaLnBrk="1" latinLnBrk="0" hangingPunct="1">
        <a:lnSpc>
          <a:spcPct val="12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tags" Target="../tags/tag275.xml"/></Relationships>
</file>

<file path=ppt/slides/_rels/slide10.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image" Target="../media/image12.png"/><Relationship Id="rId7" Type="http://schemas.openxmlformats.org/officeDocument/2006/relationships/tags" Target="../tags/tag346.xml"/><Relationship Id="rId6" Type="http://schemas.openxmlformats.org/officeDocument/2006/relationships/image" Target="../media/image11.png"/><Relationship Id="rId5" Type="http://schemas.openxmlformats.org/officeDocument/2006/relationships/tags" Target="../tags/tag345.xml"/><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tags" Target="../tags/tag342.xml"/><Relationship Id="rId11" Type="http://schemas.openxmlformats.org/officeDocument/2006/relationships/notesSlide" Target="../notesSlides/notesSlide3.xml"/><Relationship Id="rId10" Type="http://schemas.openxmlformats.org/officeDocument/2006/relationships/slideLayout" Target="../slideLayouts/slideLayout32.xml"/><Relationship Id="rId1" Type="http://schemas.openxmlformats.org/officeDocument/2006/relationships/hyperlink" Target="http://grs.zju.edu.cn/" TargetMode="Externa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tags" Target="../tags/tag349.xml"/><Relationship Id="rId3" Type="http://schemas.openxmlformats.org/officeDocument/2006/relationships/image" Target="../media/image14.jpeg"/><Relationship Id="rId2" Type="http://schemas.openxmlformats.org/officeDocument/2006/relationships/tags" Target="../tags/tag348.xml"/><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tags" Target="../tags/tag356.xml"/><Relationship Id="rId7" Type="http://schemas.openxmlformats.org/officeDocument/2006/relationships/tags" Target="../tags/tag355.xml"/><Relationship Id="rId6" Type="http://schemas.openxmlformats.org/officeDocument/2006/relationships/image" Target="../media/image17.jpeg"/><Relationship Id="rId5" Type="http://schemas.openxmlformats.org/officeDocument/2006/relationships/tags" Target="../tags/tag354.xml"/><Relationship Id="rId4" Type="http://schemas.openxmlformats.org/officeDocument/2006/relationships/image" Target="../media/image16.jpeg"/><Relationship Id="rId3" Type="http://schemas.openxmlformats.org/officeDocument/2006/relationships/tags" Target="../tags/tag353.xml"/><Relationship Id="rId2" Type="http://schemas.openxmlformats.org/officeDocument/2006/relationships/image" Target="../media/image15.jpeg"/><Relationship Id="rId1" Type="http://schemas.openxmlformats.org/officeDocument/2006/relationships/tags" Target="../tags/tag352.xml"/></Relationships>
</file>

<file path=ppt/slides/_rels/slide13.xml.rels><?xml version="1.0" encoding="UTF-8" standalone="yes"?>
<Relationships xmlns="http://schemas.openxmlformats.org/package/2006/relationships"><Relationship Id="rId9" Type="http://schemas.openxmlformats.org/officeDocument/2006/relationships/tags" Target="../tags/tag365.xml"/><Relationship Id="rId8" Type="http://schemas.openxmlformats.org/officeDocument/2006/relationships/tags" Target="../tags/tag364.xml"/><Relationship Id="rId7" Type="http://schemas.openxmlformats.org/officeDocument/2006/relationships/tags" Target="../tags/tag363.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3" Type="http://schemas.openxmlformats.org/officeDocument/2006/relationships/tags" Target="../tags/tag359.xml"/><Relationship Id="rId22" Type="http://schemas.openxmlformats.org/officeDocument/2006/relationships/slideLayout" Target="../slideLayouts/slideLayout37.xml"/><Relationship Id="rId21" Type="http://schemas.openxmlformats.org/officeDocument/2006/relationships/tags" Target="../tags/tag377.xml"/><Relationship Id="rId20" Type="http://schemas.openxmlformats.org/officeDocument/2006/relationships/tags" Target="../tags/tag376.xml"/><Relationship Id="rId2" Type="http://schemas.openxmlformats.org/officeDocument/2006/relationships/tags" Target="../tags/tag358.xml"/><Relationship Id="rId19" Type="http://schemas.openxmlformats.org/officeDocument/2006/relationships/tags" Target="../tags/tag375.xml"/><Relationship Id="rId18" Type="http://schemas.openxmlformats.org/officeDocument/2006/relationships/tags" Target="../tags/tag374.xml"/><Relationship Id="rId17" Type="http://schemas.openxmlformats.org/officeDocument/2006/relationships/tags" Target="../tags/tag373.xml"/><Relationship Id="rId16" Type="http://schemas.openxmlformats.org/officeDocument/2006/relationships/tags" Target="../tags/tag372.xml"/><Relationship Id="rId15" Type="http://schemas.openxmlformats.org/officeDocument/2006/relationships/tags" Target="../tags/tag371.xml"/><Relationship Id="rId14" Type="http://schemas.openxmlformats.org/officeDocument/2006/relationships/tags" Target="../tags/tag370.xml"/><Relationship Id="rId13" Type="http://schemas.openxmlformats.org/officeDocument/2006/relationships/tags" Target="../tags/tag369.xml"/><Relationship Id="rId12" Type="http://schemas.openxmlformats.org/officeDocument/2006/relationships/tags" Target="../tags/tag368.xml"/><Relationship Id="rId11" Type="http://schemas.openxmlformats.org/officeDocument/2006/relationships/tags" Target="../tags/tag367.xml"/><Relationship Id="rId10" Type="http://schemas.openxmlformats.org/officeDocument/2006/relationships/tags" Target="../tags/tag366.xml"/><Relationship Id="rId1" Type="http://schemas.openxmlformats.org/officeDocument/2006/relationships/tags" Target="../tags/tag357.xml"/></Relationships>
</file>

<file path=ppt/slides/_rels/slide14.xml.rels><?xml version="1.0" encoding="UTF-8" standalone="yes"?>
<Relationships xmlns="http://schemas.openxmlformats.org/package/2006/relationships"><Relationship Id="rId9" Type="http://schemas.microsoft.com/office/2007/relationships/diagramDrawing" Target="../diagrams/drawing2.xml"/><Relationship Id="rId8" Type="http://schemas.openxmlformats.org/officeDocument/2006/relationships/diagramColors" Target="../diagrams/colors2.xml"/><Relationship Id="rId7" Type="http://schemas.openxmlformats.org/officeDocument/2006/relationships/diagramQuickStyle" Target="../diagrams/quickStyle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tags" Target="../tags/tag381.xml"/><Relationship Id="rId3" Type="http://schemas.openxmlformats.org/officeDocument/2006/relationships/tags" Target="../tags/tag380.xml"/><Relationship Id="rId2" Type="http://schemas.openxmlformats.org/officeDocument/2006/relationships/tags" Target="../tags/tag379.xml"/><Relationship Id="rId13" Type="http://schemas.openxmlformats.org/officeDocument/2006/relationships/slideLayout" Target="../slideLayouts/slideLayout37.xml"/><Relationship Id="rId12" Type="http://schemas.openxmlformats.org/officeDocument/2006/relationships/tags" Target="../tags/tag384.xml"/><Relationship Id="rId11" Type="http://schemas.openxmlformats.org/officeDocument/2006/relationships/tags" Target="../tags/tag383.xml"/><Relationship Id="rId10" Type="http://schemas.openxmlformats.org/officeDocument/2006/relationships/tags" Target="../tags/tag382.xml"/><Relationship Id="rId1" Type="http://schemas.openxmlformats.org/officeDocument/2006/relationships/tags" Target="../tags/tag378.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image" Target="../media/image18.png"/><Relationship Id="rId1" Type="http://schemas.openxmlformats.org/officeDocument/2006/relationships/tags" Target="../tags/tag38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9" Type="http://schemas.openxmlformats.org/officeDocument/2006/relationships/tags" Target="../tags/tag396.xml"/><Relationship Id="rId8" Type="http://schemas.openxmlformats.org/officeDocument/2006/relationships/tags" Target="../tags/tag395.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tags" Target="../tags/tag391.xml"/><Relationship Id="rId3" Type="http://schemas.openxmlformats.org/officeDocument/2006/relationships/tags" Target="../tags/tag390.xml"/><Relationship Id="rId2" Type="http://schemas.openxmlformats.org/officeDocument/2006/relationships/tags" Target="../tags/tag389.xml"/><Relationship Id="rId13" Type="http://schemas.openxmlformats.org/officeDocument/2006/relationships/slideLayout" Target="../slideLayouts/slideLayout40.xml"/><Relationship Id="rId12" Type="http://schemas.openxmlformats.org/officeDocument/2006/relationships/tags" Target="../tags/tag399.xml"/><Relationship Id="rId11" Type="http://schemas.openxmlformats.org/officeDocument/2006/relationships/tags" Target="../tags/tag398.xml"/><Relationship Id="rId10" Type="http://schemas.openxmlformats.org/officeDocument/2006/relationships/tags" Target="../tags/tag397.xml"/><Relationship Id="rId1" Type="http://schemas.openxmlformats.org/officeDocument/2006/relationships/tags" Target="../tags/tag388.xml"/></Relationships>
</file>

<file path=ppt/slides/_rels/slide18.xml.rels><?xml version="1.0" encoding="UTF-8" standalone="yes"?>
<Relationships xmlns="http://schemas.openxmlformats.org/package/2006/relationships"><Relationship Id="rId9" Type="http://schemas.openxmlformats.org/officeDocument/2006/relationships/tags" Target="../tags/tag406.xml"/><Relationship Id="rId8" Type="http://schemas.openxmlformats.org/officeDocument/2006/relationships/tags" Target="../tags/tag405.xml"/><Relationship Id="rId7" Type="http://schemas.openxmlformats.org/officeDocument/2006/relationships/image" Target="../media/image21.png"/><Relationship Id="rId6" Type="http://schemas.openxmlformats.org/officeDocument/2006/relationships/tags" Target="../tags/tag404.xml"/><Relationship Id="rId5" Type="http://schemas.openxmlformats.org/officeDocument/2006/relationships/image" Target="../media/image20.png"/><Relationship Id="rId4" Type="http://schemas.openxmlformats.org/officeDocument/2006/relationships/tags" Target="../tags/tag403.xml"/><Relationship Id="rId3" Type="http://schemas.openxmlformats.org/officeDocument/2006/relationships/tags" Target="../tags/tag402.xml"/><Relationship Id="rId2" Type="http://schemas.openxmlformats.org/officeDocument/2006/relationships/tags" Target="../tags/tag401.xml"/><Relationship Id="rId14" Type="http://schemas.openxmlformats.org/officeDocument/2006/relationships/slideLayout" Target="../slideLayouts/slideLayout19.xml"/><Relationship Id="rId13" Type="http://schemas.openxmlformats.org/officeDocument/2006/relationships/tags" Target="../tags/tag410.xml"/><Relationship Id="rId12" Type="http://schemas.openxmlformats.org/officeDocument/2006/relationships/tags" Target="../tags/tag409.xml"/><Relationship Id="rId11" Type="http://schemas.openxmlformats.org/officeDocument/2006/relationships/tags" Target="../tags/tag408.xml"/><Relationship Id="rId10" Type="http://schemas.openxmlformats.org/officeDocument/2006/relationships/tags" Target="../tags/tag407.xml"/><Relationship Id="rId1" Type="http://schemas.openxmlformats.org/officeDocument/2006/relationships/tags" Target="../tags/tag40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12.xml"/><Relationship Id="rId1" Type="http://schemas.openxmlformats.org/officeDocument/2006/relationships/tags" Target="../tags/tag411.xml"/></Relationships>
</file>

<file path=ppt/slides/_rels/slide2.xml.rels><?xml version="1.0" encoding="UTF-8" standalone="yes"?>
<Relationships xmlns="http://schemas.openxmlformats.org/package/2006/relationships"><Relationship Id="rId9" Type="http://schemas.openxmlformats.org/officeDocument/2006/relationships/tags" Target="../tags/tag284.xml"/><Relationship Id="rId8" Type="http://schemas.openxmlformats.org/officeDocument/2006/relationships/tags" Target="../tags/tag283.xml"/><Relationship Id="rId7" Type="http://schemas.openxmlformats.org/officeDocument/2006/relationships/tags" Target="../tags/tag282.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8" Type="http://schemas.openxmlformats.org/officeDocument/2006/relationships/slideLayout" Target="../slideLayouts/slideLayout19.xml"/><Relationship Id="rId17" Type="http://schemas.openxmlformats.org/officeDocument/2006/relationships/tags" Target="../tags/tag292.xml"/><Relationship Id="rId16" Type="http://schemas.openxmlformats.org/officeDocument/2006/relationships/tags" Target="../tags/tag291.xml"/><Relationship Id="rId15" Type="http://schemas.openxmlformats.org/officeDocument/2006/relationships/tags" Target="../tags/tag290.xml"/><Relationship Id="rId14" Type="http://schemas.openxmlformats.org/officeDocument/2006/relationships/tags" Target="../tags/tag289.xml"/><Relationship Id="rId13" Type="http://schemas.openxmlformats.org/officeDocument/2006/relationships/tags" Target="../tags/tag288.xml"/><Relationship Id="rId12" Type="http://schemas.openxmlformats.org/officeDocument/2006/relationships/tags" Target="../tags/tag287.xml"/><Relationship Id="rId11" Type="http://schemas.openxmlformats.org/officeDocument/2006/relationships/tags" Target="../tags/tag286.xml"/><Relationship Id="rId10" Type="http://schemas.openxmlformats.org/officeDocument/2006/relationships/tags" Target="../tags/tag285.xml"/><Relationship Id="rId1" Type="http://schemas.openxmlformats.org/officeDocument/2006/relationships/tags" Target="../tags/tag276.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tags" Target="../tags/tag419.xml"/><Relationship Id="rId7" Type="http://schemas.openxmlformats.org/officeDocument/2006/relationships/image" Target="../media/image22.jpeg"/><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tags" Target="../tags/tag413.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tags" Target="../tags/tag422.xml"/><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427.xml"/><Relationship Id="rId4" Type="http://schemas.openxmlformats.org/officeDocument/2006/relationships/tags" Target="../tags/tag426.xml"/><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tags" Target="../tags/tag42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29.xml"/><Relationship Id="rId1" Type="http://schemas.openxmlformats.org/officeDocument/2006/relationships/tags" Target="../tags/tag428.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tags" Target="../tags/tag436.xml"/><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5.jpeg"/><Relationship Id="rId1" Type="http://schemas.openxmlformats.org/officeDocument/2006/relationships/image" Target="../media/image24.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tags" Target="../tags/tag440.xml"/><Relationship Id="rId3" Type="http://schemas.openxmlformats.org/officeDocument/2006/relationships/tags" Target="../tags/tag439.xml"/><Relationship Id="rId2" Type="http://schemas.openxmlformats.org/officeDocument/2006/relationships/tags" Target="../tags/tag438.xml"/><Relationship Id="rId1" Type="http://schemas.openxmlformats.org/officeDocument/2006/relationships/tags" Target="../tags/tag43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42.xml"/><Relationship Id="rId1" Type="http://schemas.openxmlformats.org/officeDocument/2006/relationships/tags" Target="../tags/tag441.xml"/></Relationships>
</file>

<file path=ppt/slides/_rels/slide28.xml.rels><?xml version="1.0" encoding="UTF-8" standalone="yes"?>
<Relationships xmlns="http://schemas.openxmlformats.org/package/2006/relationships"><Relationship Id="rId9" Type="http://schemas.openxmlformats.org/officeDocument/2006/relationships/tags" Target="../tags/tag451.xml"/><Relationship Id="rId8" Type="http://schemas.openxmlformats.org/officeDocument/2006/relationships/tags" Target="../tags/tag450.xml"/><Relationship Id="rId7" Type="http://schemas.openxmlformats.org/officeDocument/2006/relationships/tags" Target="../tags/tag449.xml"/><Relationship Id="rId6" Type="http://schemas.openxmlformats.org/officeDocument/2006/relationships/tags" Target="../tags/tag448.xml"/><Relationship Id="rId5" Type="http://schemas.openxmlformats.org/officeDocument/2006/relationships/tags" Target="../tags/tag447.xml"/><Relationship Id="rId4" Type="http://schemas.openxmlformats.org/officeDocument/2006/relationships/tags" Target="../tags/tag446.xml"/><Relationship Id="rId3" Type="http://schemas.openxmlformats.org/officeDocument/2006/relationships/tags" Target="../tags/tag445.xml"/><Relationship Id="rId2" Type="http://schemas.openxmlformats.org/officeDocument/2006/relationships/tags" Target="../tags/tag444.xml"/><Relationship Id="rId16" Type="http://schemas.openxmlformats.org/officeDocument/2006/relationships/slideLayout" Target="../slideLayouts/slideLayout37.xml"/><Relationship Id="rId15" Type="http://schemas.openxmlformats.org/officeDocument/2006/relationships/tags" Target="../tags/tag457.xml"/><Relationship Id="rId14" Type="http://schemas.openxmlformats.org/officeDocument/2006/relationships/tags" Target="../tags/tag456.xml"/><Relationship Id="rId13" Type="http://schemas.openxmlformats.org/officeDocument/2006/relationships/tags" Target="../tags/tag455.xml"/><Relationship Id="rId12" Type="http://schemas.openxmlformats.org/officeDocument/2006/relationships/tags" Target="../tags/tag454.xml"/><Relationship Id="rId11" Type="http://schemas.openxmlformats.org/officeDocument/2006/relationships/tags" Target="../tags/tag453.xml"/><Relationship Id="rId10" Type="http://schemas.openxmlformats.org/officeDocument/2006/relationships/tags" Target="../tags/tag452.xml"/><Relationship Id="rId1" Type="http://schemas.openxmlformats.org/officeDocument/2006/relationships/tags" Target="../tags/tag44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458.xml"/></Relationships>
</file>

<file path=ppt/slides/_rels/slide3.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image" Target="../media/image8.png"/><Relationship Id="rId10" Type="http://schemas.openxmlformats.org/officeDocument/2006/relationships/slideLayout" Target="../slideLayouts/slideLayout19.xml"/><Relationship Id="rId1" Type="http://schemas.openxmlformats.org/officeDocument/2006/relationships/tags" Target="../tags/tag293.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463.xml"/><Relationship Id="rId4" Type="http://schemas.openxmlformats.org/officeDocument/2006/relationships/tags" Target="../tags/tag462.xml"/><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tags" Target="../tags/tag459.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tags" Target="../tags/tag467.xml"/><Relationship Id="rId3" Type="http://schemas.openxmlformats.org/officeDocument/2006/relationships/tags" Target="../tags/tag466.xml"/><Relationship Id="rId2" Type="http://schemas.openxmlformats.org/officeDocument/2006/relationships/tags" Target="../tags/tag465.xml"/><Relationship Id="rId1" Type="http://schemas.openxmlformats.org/officeDocument/2006/relationships/tags" Target="../tags/tag464.xml"/></Relationships>
</file>

<file path=ppt/slides/_rels/slide32.xml.rels><?xml version="1.0" encoding="UTF-8" standalone="yes"?>
<Relationships xmlns="http://schemas.openxmlformats.org/package/2006/relationships"><Relationship Id="rId9" Type="http://schemas.openxmlformats.org/officeDocument/2006/relationships/tags" Target="../tags/tag476.xml"/><Relationship Id="rId8" Type="http://schemas.openxmlformats.org/officeDocument/2006/relationships/tags" Target="../tags/tag475.xml"/><Relationship Id="rId7" Type="http://schemas.openxmlformats.org/officeDocument/2006/relationships/tags" Target="../tags/tag474.xml"/><Relationship Id="rId6" Type="http://schemas.openxmlformats.org/officeDocument/2006/relationships/tags" Target="../tags/tag473.xml"/><Relationship Id="rId5" Type="http://schemas.openxmlformats.org/officeDocument/2006/relationships/tags" Target="../tags/tag472.xml"/><Relationship Id="rId4" Type="http://schemas.openxmlformats.org/officeDocument/2006/relationships/tags" Target="../tags/tag471.xml"/><Relationship Id="rId33" Type="http://schemas.openxmlformats.org/officeDocument/2006/relationships/slideLayout" Target="../slideLayouts/slideLayout37.xml"/><Relationship Id="rId32" Type="http://schemas.openxmlformats.org/officeDocument/2006/relationships/tags" Target="../tags/tag499.xml"/><Relationship Id="rId31" Type="http://schemas.openxmlformats.org/officeDocument/2006/relationships/tags" Target="../tags/tag498.xml"/><Relationship Id="rId30" Type="http://schemas.openxmlformats.org/officeDocument/2006/relationships/tags" Target="../tags/tag497.xml"/><Relationship Id="rId3" Type="http://schemas.openxmlformats.org/officeDocument/2006/relationships/tags" Target="../tags/tag470.xml"/><Relationship Id="rId29" Type="http://schemas.openxmlformats.org/officeDocument/2006/relationships/tags" Target="../tags/tag496.xml"/><Relationship Id="rId28" Type="http://schemas.openxmlformats.org/officeDocument/2006/relationships/tags" Target="../tags/tag495.xml"/><Relationship Id="rId27" Type="http://schemas.openxmlformats.org/officeDocument/2006/relationships/tags" Target="../tags/tag494.xml"/><Relationship Id="rId26" Type="http://schemas.openxmlformats.org/officeDocument/2006/relationships/tags" Target="../tags/tag493.xml"/><Relationship Id="rId25" Type="http://schemas.openxmlformats.org/officeDocument/2006/relationships/tags" Target="../tags/tag492.xml"/><Relationship Id="rId24" Type="http://schemas.openxmlformats.org/officeDocument/2006/relationships/tags" Target="../tags/tag491.xml"/><Relationship Id="rId23" Type="http://schemas.openxmlformats.org/officeDocument/2006/relationships/tags" Target="../tags/tag490.xml"/><Relationship Id="rId22" Type="http://schemas.openxmlformats.org/officeDocument/2006/relationships/tags" Target="../tags/tag489.xml"/><Relationship Id="rId21" Type="http://schemas.openxmlformats.org/officeDocument/2006/relationships/tags" Target="../tags/tag488.xml"/><Relationship Id="rId20" Type="http://schemas.openxmlformats.org/officeDocument/2006/relationships/tags" Target="../tags/tag487.xml"/><Relationship Id="rId2" Type="http://schemas.openxmlformats.org/officeDocument/2006/relationships/tags" Target="../tags/tag469.xml"/><Relationship Id="rId19" Type="http://schemas.openxmlformats.org/officeDocument/2006/relationships/tags" Target="../tags/tag486.xml"/><Relationship Id="rId18" Type="http://schemas.openxmlformats.org/officeDocument/2006/relationships/tags" Target="../tags/tag485.xml"/><Relationship Id="rId17" Type="http://schemas.openxmlformats.org/officeDocument/2006/relationships/tags" Target="../tags/tag484.xml"/><Relationship Id="rId16" Type="http://schemas.openxmlformats.org/officeDocument/2006/relationships/tags" Target="../tags/tag483.xml"/><Relationship Id="rId15" Type="http://schemas.openxmlformats.org/officeDocument/2006/relationships/tags" Target="../tags/tag482.xml"/><Relationship Id="rId14" Type="http://schemas.openxmlformats.org/officeDocument/2006/relationships/tags" Target="../tags/tag481.xml"/><Relationship Id="rId13" Type="http://schemas.openxmlformats.org/officeDocument/2006/relationships/tags" Target="../tags/tag480.xml"/><Relationship Id="rId12" Type="http://schemas.openxmlformats.org/officeDocument/2006/relationships/tags" Target="../tags/tag479.xml"/><Relationship Id="rId11" Type="http://schemas.openxmlformats.org/officeDocument/2006/relationships/tags" Target="../tags/tag478.xml"/><Relationship Id="rId10" Type="http://schemas.openxmlformats.org/officeDocument/2006/relationships/tags" Target="../tags/tag477.xml"/><Relationship Id="rId1" Type="http://schemas.openxmlformats.org/officeDocument/2006/relationships/tags" Target="../tags/tag46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01.xml"/><Relationship Id="rId1" Type="http://schemas.openxmlformats.org/officeDocument/2006/relationships/tags" Target="../tags/tag500.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tags" Target="../tags/tag506.xml"/><Relationship Id="rId4" Type="http://schemas.openxmlformats.org/officeDocument/2006/relationships/tags" Target="../tags/tag505.xml"/><Relationship Id="rId3" Type="http://schemas.openxmlformats.org/officeDocument/2006/relationships/tags" Target="../tags/tag504.xml"/><Relationship Id="rId2" Type="http://schemas.openxmlformats.org/officeDocument/2006/relationships/tags" Target="../tags/tag503.xml"/><Relationship Id="rId1" Type="http://schemas.openxmlformats.org/officeDocument/2006/relationships/tags" Target="../tags/tag502.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tags" Target="../tags/tag512.xml"/><Relationship Id="rId5" Type="http://schemas.openxmlformats.org/officeDocument/2006/relationships/tags" Target="../tags/tag511.xml"/><Relationship Id="rId4" Type="http://schemas.openxmlformats.org/officeDocument/2006/relationships/tags" Target="../tags/tag510.xml"/><Relationship Id="rId3" Type="http://schemas.openxmlformats.org/officeDocument/2006/relationships/tags" Target="../tags/tag509.xml"/><Relationship Id="rId2" Type="http://schemas.openxmlformats.org/officeDocument/2006/relationships/tags" Target="../tags/tag508.xml"/><Relationship Id="rId1" Type="http://schemas.openxmlformats.org/officeDocument/2006/relationships/tags" Target="../tags/tag50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27.png"/><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tags" Target="../tags/tag517.xml"/><Relationship Id="rId6" Type="http://schemas.openxmlformats.org/officeDocument/2006/relationships/tags" Target="../tags/tag516.xml"/><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tags" Target="../tags/tag515.xml"/><Relationship Id="rId2" Type="http://schemas.openxmlformats.org/officeDocument/2006/relationships/tags" Target="../tags/tag514.xml"/><Relationship Id="rId1" Type="http://schemas.openxmlformats.org/officeDocument/2006/relationships/tags" Target="../tags/tag513.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522.xml"/><Relationship Id="rId4" Type="http://schemas.openxmlformats.org/officeDocument/2006/relationships/tags" Target="../tags/tag521.xml"/><Relationship Id="rId3" Type="http://schemas.openxmlformats.org/officeDocument/2006/relationships/tags" Target="../tags/tag520.xml"/><Relationship Id="rId2" Type="http://schemas.openxmlformats.org/officeDocument/2006/relationships/tags" Target="../tags/tag519.xml"/><Relationship Id="rId1" Type="http://schemas.openxmlformats.org/officeDocument/2006/relationships/tags" Target="../tags/tag518.xml"/></Relationships>
</file>

<file path=ppt/slides/_rels/slide4.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image" Target="../media/image9.png"/><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0" Type="http://schemas.openxmlformats.org/officeDocument/2006/relationships/slideLayout" Target="../slideLayouts/slideLayout19.xml"/><Relationship Id="rId1" Type="http://schemas.openxmlformats.org/officeDocument/2006/relationships/tags" Target="../tags/tag301.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tags" Target="../tags/tag526.xml"/><Relationship Id="rId4" Type="http://schemas.openxmlformats.org/officeDocument/2006/relationships/tags" Target="../tags/tag525.xml"/><Relationship Id="rId3" Type="http://schemas.openxmlformats.org/officeDocument/2006/relationships/tags" Target="../tags/tag524.xml"/><Relationship Id="rId2" Type="http://schemas.openxmlformats.org/officeDocument/2006/relationships/image" Target="../media/image33.png"/><Relationship Id="rId1" Type="http://schemas.openxmlformats.org/officeDocument/2006/relationships/tags" Target="../tags/tag523.xml"/></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tags" Target="../tags/tag531.xml"/><Relationship Id="rId5" Type="http://schemas.openxmlformats.org/officeDocument/2006/relationships/tags" Target="../tags/tag530.xml"/><Relationship Id="rId4" Type="http://schemas.openxmlformats.org/officeDocument/2006/relationships/image" Target="../media/image34.png"/><Relationship Id="rId3" Type="http://schemas.openxmlformats.org/officeDocument/2006/relationships/tags" Target="../tags/tag529.xml"/><Relationship Id="rId2" Type="http://schemas.openxmlformats.org/officeDocument/2006/relationships/tags" Target="../tags/tag528.xml"/><Relationship Id="rId1" Type="http://schemas.openxmlformats.org/officeDocument/2006/relationships/tags" Target="../tags/tag527.xml"/></Relationships>
</file>

<file path=ppt/slides/_rels/slide42.xml.rels><?xml version="1.0" encoding="UTF-8" standalone="yes"?>
<Relationships xmlns="http://schemas.openxmlformats.org/package/2006/relationships"><Relationship Id="rId9" Type="http://schemas.openxmlformats.org/officeDocument/2006/relationships/tags" Target="../tags/tag540.xml"/><Relationship Id="rId8" Type="http://schemas.openxmlformats.org/officeDocument/2006/relationships/tags" Target="../tags/tag539.xml"/><Relationship Id="rId7" Type="http://schemas.openxmlformats.org/officeDocument/2006/relationships/tags" Target="../tags/tag538.xml"/><Relationship Id="rId6" Type="http://schemas.openxmlformats.org/officeDocument/2006/relationships/tags" Target="../tags/tag537.xml"/><Relationship Id="rId5" Type="http://schemas.openxmlformats.org/officeDocument/2006/relationships/tags" Target="../tags/tag536.xml"/><Relationship Id="rId4" Type="http://schemas.openxmlformats.org/officeDocument/2006/relationships/tags" Target="../tags/tag535.xml"/><Relationship Id="rId3" Type="http://schemas.openxmlformats.org/officeDocument/2006/relationships/tags" Target="../tags/tag534.xml"/><Relationship Id="rId2" Type="http://schemas.openxmlformats.org/officeDocument/2006/relationships/tags" Target="../tags/tag533.xml"/><Relationship Id="rId12" Type="http://schemas.openxmlformats.org/officeDocument/2006/relationships/slideLayout" Target="../slideLayouts/slideLayout37.xml"/><Relationship Id="rId11" Type="http://schemas.openxmlformats.org/officeDocument/2006/relationships/tags" Target="../tags/tag542.xml"/><Relationship Id="rId10" Type="http://schemas.openxmlformats.org/officeDocument/2006/relationships/tags" Target="../tags/tag541.xml"/><Relationship Id="rId1" Type="http://schemas.openxmlformats.org/officeDocument/2006/relationships/tags" Target="../tags/tag532.xml"/></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tags" Target="../tags/tag548.xml"/><Relationship Id="rId5" Type="http://schemas.openxmlformats.org/officeDocument/2006/relationships/tags" Target="../tags/tag547.xml"/><Relationship Id="rId4" Type="http://schemas.openxmlformats.org/officeDocument/2006/relationships/tags" Target="../tags/tag546.xml"/><Relationship Id="rId3" Type="http://schemas.openxmlformats.org/officeDocument/2006/relationships/tags" Target="../tags/tag545.xml"/><Relationship Id="rId2" Type="http://schemas.openxmlformats.org/officeDocument/2006/relationships/tags" Target="../tags/tag544.xml"/><Relationship Id="rId1" Type="http://schemas.openxmlformats.org/officeDocument/2006/relationships/tags" Target="../tags/tag543.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tags" Target="../tags/tag549.xml"/></Relationships>
</file>

<file path=ppt/slides/_rels/slide5.xml.rels><?xml version="1.0" encoding="UTF-8" standalone="yes"?>
<Relationships xmlns="http://schemas.openxmlformats.org/package/2006/relationships"><Relationship Id="rId9" Type="http://schemas.openxmlformats.org/officeDocument/2006/relationships/tags" Target="../tags/tag312.xml"/><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tags" Target="../tags/tag311.xml"/><Relationship Id="rId2" Type="http://schemas.openxmlformats.org/officeDocument/2006/relationships/tags" Target="../tags/tag310.xml"/><Relationship Id="rId18" Type="http://schemas.openxmlformats.org/officeDocument/2006/relationships/slideLayout" Target="../slideLayouts/slideLayout19.xml"/><Relationship Id="rId17" Type="http://schemas.openxmlformats.org/officeDocument/2006/relationships/tags" Target="../tags/tag320.xml"/><Relationship Id="rId16" Type="http://schemas.openxmlformats.org/officeDocument/2006/relationships/tags" Target="../tags/tag319.xml"/><Relationship Id="rId15" Type="http://schemas.openxmlformats.org/officeDocument/2006/relationships/tags" Target="../tags/tag318.xml"/><Relationship Id="rId14" Type="http://schemas.openxmlformats.org/officeDocument/2006/relationships/tags" Target="../tags/tag317.xml"/><Relationship Id="rId13" Type="http://schemas.openxmlformats.org/officeDocument/2006/relationships/tags" Target="../tags/tag316.xml"/><Relationship Id="rId12" Type="http://schemas.openxmlformats.org/officeDocument/2006/relationships/tags" Target="../tags/tag315.xml"/><Relationship Id="rId11" Type="http://schemas.openxmlformats.org/officeDocument/2006/relationships/tags" Target="../tags/tag314.xml"/><Relationship Id="rId10" Type="http://schemas.openxmlformats.org/officeDocument/2006/relationships/tags" Target="../tags/tag313.xml"/><Relationship Id="rId1" Type="http://schemas.openxmlformats.org/officeDocument/2006/relationships/tags" Target="../tags/tag30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22.xml"/><Relationship Id="rId1" Type="http://schemas.openxmlformats.org/officeDocument/2006/relationships/tags" Target="../tags/tag321.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tags" Target="../tags/tag328.xml"/><Relationship Id="rId6" Type="http://schemas.openxmlformats.org/officeDocument/2006/relationships/image" Target="../media/image10.png"/><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 Id="rId3" Type="http://schemas.openxmlformats.org/officeDocument/2006/relationships/tags" Target="../tags/tag331.xml"/><Relationship Id="rId2" Type="http://schemas.openxmlformats.org/officeDocument/2006/relationships/tags" Target="../tags/tag330.xml"/><Relationship Id="rId10" Type="http://schemas.openxmlformats.org/officeDocument/2006/relationships/notesSlide" Target="../notesSlides/notesSlide2.xml"/><Relationship Id="rId1" Type="http://schemas.openxmlformats.org/officeDocument/2006/relationships/tags" Target="../tags/tag329.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0" y="1612950"/>
            <a:ext cx="12192000" cy="4237711"/>
          </a:xfrm>
          <a:prstGeom prst="rect">
            <a:avLst/>
          </a:prstGeom>
        </p:spPr>
      </p:pic>
      <p:cxnSp>
        <p:nvCxnSpPr>
          <p:cNvPr id="5" name="直接连接符 4"/>
          <p:cNvCxnSpPr/>
          <p:nvPr/>
        </p:nvCxnSpPr>
        <p:spPr>
          <a:xfrm>
            <a:off x="-28575" y="1424632"/>
            <a:ext cx="12220575" cy="43815"/>
          </a:xfrm>
          <a:prstGeom prst="line">
            <a:avLst/>
          </a:prstGeom>
        </p:spPr>
        <p:style>
          <a:lnRef idx="2">
            <a:schemeClr val="accent5"/>
          </a:lnRef>
          <a:fillRef idx="0">
            <a:schemeClr val="accent5"/>
          </a:fillRef>
          <a:effectRef idx="1">
            <a:schemeClr val="accent5"/>
          </a:effectRef>
          <a:fontRef idx="minor">
            <a:schemeClr val="tx1"/>
          </a:fontRef>
        </p:style>
      </p:cxnSp>
      <p:sp>
        <p:nvSpPr>
          <p:cNvPr id="6" name="Rectangle 2"/>
          <p:cNvSpPr txBox="1">
            <a:spLocks noChangeArrowheads="1"/>
          </p:cNvSpPr>
          <p:nvPr/>
        </p:nvSpPr>
        <p:spPr>
          <a:xfrm>
            <a:off x="-28577" y="2417315"/>
            <a:ext cx="12220575" cy="2628980"/>
          </a:xfrm>
          <a:prstGeom prst="rect">
            <a:avLst/>
          </a:prstGeom>
          <a:solidFill>
            <a:srgbClr val="0070C0">
              <a:alpha val="63000"/>
            </a:srgbClr>
          </a:solidFill>
        </p:spPr>
        <p:txBody>
          <a:bodyPr vert="horz" wrap="square" lIns="91416" tIns="45708" rIns="91416" bIns="45708"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zh-CN" altLang="en-US" sz="4890" b="1" dirty="0">
                <a:solidFill>
                  <a:schemeClr val="lt1"/>
                </a:solidFill>
                <a:latin typeface="微软雅黑" panose="020B0503020204020204" charset="-122"/>
                <a:ea typeface="微软雅黑" panose="020B0503020204020204" charset="-122"/>
                <a:sym typeface="+mn-ea"/>
              </a:rPr>
              <a:t>同等学力论文答辩和学位申请</a:t>
            </a:r>
            <a:endParaRPr lang="zh-CN" altLang="en-US" sz="4890" b="1" dirty="0">
              <a:solidFill>
                <a:schemeClr val="lt1"/>
              </a:solidFill>
              <a:latin typeface="微软雅黑" panose="020B0503020204020204" charset="-122"/>
              <a:ea typeface="微软雅黑" panose="020B0503020204020204" charset="-122"/>
              <a:sym typeface="+mn-ea"/>
            </a:endParaRPr>
          </a:p>
          <a:p>
            <a:pPr algn="ctr">
              <a:lnSpc>
                <a:spcPct val="150000"/>
              </a:lnSpc>
            </a:pPr>
            <a:r>
              <a:rPr lang="zh-CN" altLang="en-US" sz="4890" b="1" dirty="0">
                <a:solidFill>
                  <a:schemeClr val="lt1"/>
                </a:solidFill>
                <a:latin typeface="微软雅黑" panose="020B0503020204020204" charset="-122"/>
                <a:ea typeface="微软雅黑" panose="020B0503020204020204" charset="-122"/>
                <a:sym typeface="+mn-ea"/>
              </a:rPr>
              <a:t>基本程序及注意事项</a:t>
            </a:r>
            <a:endParaRPr lang="zh-CN" altLang="en-US" sz="4890" b="1" dirty="0">
              <a:solidFill>
                <a:schemeClr val="lt1"/>
              </a:solidFill>
              <a:latin typeface="微软雅黑" panose="020B0503020204020204" charset="-122"/>
              <a:ea typeface="微软雅黑" panose="020B0503020204020204" charset="-122"/>
              <a:sym typeface="+mn-ea"/>
            </a:endParaRPr>
          </a:p>
        </p:txBody>
      </p:sp>
      <p:grpSp>
        <p:nvGrpSpPr>
          <p:cNvPr id="7" name="组合 12"/>
          <p:cNvGrpSpPr/>
          <p:nvPr/>
        </p:nvGrpSpPr>
        <p:grpSpPr>
          <a:xfrm>
            <a:off x="671677" y="470266"/>
            <a:ext cx="4065073" cy="689879"/>
            <a:chOff x="1494486" y="1626183"/>
            <a:chExt cx="5854505" cy="968375"/>
          </a:xfrm>
        </p:grpSpPr>
        <p:pic>
          <p:nvPicPr>
            <p:cNvPr id="8" name="Picture 2" descr="医学部LOGO"/>
            <p:cNvPicPr>
              <a:picLocks noChangeAspect="1"/>
            </p:cNvPicPr>
            <p:nvPr/>
          </p:nvPicPr>
          <p:blipFill>
            <a:blip r:embed="rId3" cstate="print"/>
            <a:stretch>
              <a:fillRect/>
            </a:stretch>
          </p:blipFill>
          <p:spPr>
            <a:xfrm>
              <a:off x="1494486" y="1626183"/>
              <a:ext cx="1233487" cy="968375"/>
            </a:xfrm>
            <a:prstGeom prst="rect">
              <a:avLst/>
            </a:prstGeom>
            <a:noFill/>
            <a:ln w="9525">
              <a:noFill/>
            </a:ln>
          </p:spPr>
        </p:pic>
        <p:pic>
          <p:nvPicPr>
            <p:cNvPr id="9" name="图片 14"/>
            <p:cNvPicPr>
              <a:picLocks noChangeAspect="1"/>
            </p:cNvPicPr>
            <p:nvPr/>
          </p:nvPicPr>
          <p:blipFill>
            <a:blip r:embed="rId4" cstate="print"/>
            <a:stretch>
              <a:fillRect/>
            </a:stretch>
          </p:blipFill>
          <p:spPr>
            <a:xfrm>
              <a:off x="2727973" y="1626183"/>
              <a:ext cx="4621018" cy="968375"/>
            </a:xfrm>
            <a:prstGeom prst="rect">
              <a:avLst/>
            </a:prstGeom>
            <a:noFill/>
            <a:ln w="9525">
              <a:noFill/>
            </a:ln>
          </p:spPr>
        </p:pic>
      </p:grpSp>
      <p:cxnSp>
        <p:nvCxnSpPr>
          <p:cNvPr id="10" name="直接连接符 9"/>
          <p:cNvCxnSpPr/>
          <p:nvPr/>
        </p:nvCxnSpPr>
        <p:spPr>
          <a:xfrm>
            <a:off x="-28576" y="5995164"/>
            <a:ext cx="12220575" cy="43815"/>
          </a:xfrm>
          <a:prstGeom prst="line">
            <a:avLst/>
          </a:prstGeom>
        </p:spPr>
        <p:style>
          <a:lnRef idx="2">
            <a:schemeClr val="accent5"/>
          </a:lnRef>
          <a:fillRef idx="0">
            <a:schemeClr val="accent5"/>
          </a:fillRef>
          <a:effectRef idx="1">
            <a:schemeClr val="accent5"/>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爆炸形 1 20"/>
          <p:cNvSpPr/>
          <p:nvPr/>
        </p:nvSpPr>
        <p:spPr>
          <a:xfrm>
            <a:off x="7453313" y="0"/>
            <a:ext cx="2928938" cy="1143000"/>
          </a:xfrm>
          <a:prstGeom prst="irregularSeal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551180" y="188595"/>
            <a:ext cx="2916555" cy="1325880"/>
          </a:xfrm>
        </p:spPr>
        <p:txBody>
          <a:bodyPr vert="horz" wrap="square" lIns="0" tIns="45720" rIns="0" bIns="0" numCol="1" anchor="b"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b="1" i="0" u="none" strike="noStrike" kern="1200" cap="none" spc="0" normalizeH="0" baseline="0" dirty="0">
                <a:solidFill>
                  <a:schemeClr val="accent1"/>
                </a:solidFill>
                <a:latin typeface="Arial" panose="020B0604020202020204" pitchFamily="34" charset="0"/>
                <a:ea typeface="汉仪君黑-75简" panose="00020600040101010101" charset="-122"/>
                <a:cs typeface="微软雅黑" panose="020B0503020204020204" charset="-122"/>
              </a:rPr>
              <a:t>2.系统申请</a:t>
            </a:r>
            <a:br>
              <a:rPr kumimoji="0" lang="zh-CN" altLang="en-US" sz="5000" b="1" i="0" u="none" strike="noStrike" kern="1200" cap="none" spc="0" normalizeH="0" baseline="0" noProof="0" dirty="0">
                <a:ln>
                  <a:noFill/>
                </a:ln>
                <a:solidFill>
                  <a:srgbClr val="C00000"/>
                </a:solidFill>
                <a:effectLst/>
                <a:uLnTx/>
                <a:uFillTx/>
                <a:latin typeface="+mj-lt"/>
                <a:ea typeface="+mj-ea"/>
                <a:cs typeface="+mj-cs"/>
              </a:rPr>
            </a:br>
            <a:endParaRPr kumimoji="0" lang="zh-CN" alt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16387" name="内容占位符 4"/>
          <p:cNvSpPr>
            <a:spLocks noGrp="1"/>
          </p:cNvSpPr>
          <p:nvPr>
            <p:ph idx="1"/>
          </p:nvPr>
        </p:nvSpPr>
        <p:spPr>
          <a:xfrm>
            <a:off x="623570" y="1484630"/>
            <a:ext cx="6782435" cy="2017395"/>
          </a:xfrm>
        </p:spPr>
        <p:txBody>
          <a:bodyPr vert="horz" wrap="square" lIns="91440" tIns="45720" rIns="91440" bIns="45720" anchor="t" anchorCtr="0">
            <a:normAutofit/>
          </a:bodyPr>
          <a:lstStyle/>
          <a:p>
            <a:pPr eaLnBrk="1" hangingPunct="1"/>
            <a:r>
              <a:rPr lang="zh-CN" altLang="en-US" dirty="0"/>
              <a:t>网站名称：浙江大学研究生院</a:t>
            </a:r>
            <a:endParaRPr lang="en-US" altLang="zh-CN" dirty="0"/>
          </a:p>
          <a:p>
            <a:pPr eaLnBrk="1" hangingPunct="1"/>
            <a:r>
              <a:rPr lang="zh-CN" altLang="en-US" dirty="0"/>
              <a:t>网站地址：</a:t>
            </a:r>
            <a:r>
              <a:rPr lang="en-US" altLang="zh-CN" dirty="0">
                <a:solidFill>
                  <a:srgbClr val="C00000"/>
                </a:solidFill>
                <a:hlinkClick r:id="rId1"/>
              </a:rPr>
              <a:t>http://grs.zju.edu.cn/</a:t>
            </a:r>
            <a:endParaRPr lang="en-US" altLang="zh-CN" dirty="0">
              <a:solidFill>
                <a:srgbClr val="C00000"/>
              </a:solidFill>
            </a:endParaRPr>
          </a:p>
          <a:p>
            <a:pPr eaLnBrk="1" hangingPunct="1"/>
            <a:r>
              <a:rPr lang="zh-CN" altLang="en-US" dirty="0"/>
              <a:t>登录：</a:t>
            </a:r>
            <a:r>
              <a:rPr lang="zh-CN" altLang="en-US" sz="3200" b="1" dirty="0">
                <a:solidFill>
                  <a:srgbClr val="C00000"/>
                </a:solidFill>
              </a:rPr>
              <a:t>研究生教育管理信息系统</a:t>
            </a:r>
            <a:endParaRPr lang="en-US" altLang="zh-CN" sz="3200" dirty="0">
              <a:solidFill>
                <a:srgbClr val="C00000"/>
              </a:solidFill>
            </a:endParaRPr>
          </a:p>
          <a:p>
            <a:pPr eaLnBrk="1" hangingPunct="1">
              <a:buNone/>
            </a:pPr>
            <a:endParaRPr lang="zh-CN" altLang="en-US" dirty="0">
              <a:solidFill>
                <a:srgbClr val="C00000"/>
              </a:solidFill>
            </a:endParaRPr>
          </a:p>
        </p:txBody>
      </p:sp>
      <p:sp>
        <p:nvSpPr>
          <p:cNvPr id="16395" name="矩形 18"/>
          <p:cNvSpPr/>
          <p:nvPr/>
        </p:nvSpPr>
        <p:spPr>
          <a:xfrm>
            <a:off x="7810500" y="214313"/>
            <a:ext cx="2428875" cy="521970"/>
          </a:xfrm>
          <a:prstGeom prst="rect">
            <a:avLst/>
          </a:prstGeom>
          <a:noFill/>
          <a:ln w="9525">
            <a:noFill/>
          </a:ln>
        </p:spPr>
        <p:txBody>
          <a:bodyPr anchor="t" anchorCtr="0">
            <a:spAutoFit/>
          </a:bodyPr>
          <a:lstStyle/>
          <a:p>
            <a:r>
              <a:rPr lang="zh-CN" altLang="en-US" sz="2800" dirty="0">
                <a:solidFill>
                  <a:srgbClr val="C00000"/>
                </a:solidFill>
                <a:latin typeface="Arial" panose="020B0604020202020204" pitchFamily="34" charset="0"/>
                <a:ea typeface="宋体" panose="02010600030101010101" pitchFamily="2" charset="-122"/>
              </a:rPr>
              <a:t>校外可以登录</a:t>
            </a:r>
            <a:endParaRPr lang="zh-CN" altLang="en-US" dirty="0">
              <a:latin typeface="Arial" panose="020B0604020202020204" pitchFamily="34" charset="0"/>
              <a:ea typeface="宋体" panose="02010600030101010101" pitchFamily="2" charset="-122"/>
            </a:endParaRPr>
          </a:p>
        </p:txBody>
      </p:sp>
      <p:sp>
        <p:nvSpPr>
          <p:cNvPr id="29" name="矩形 28"/>
          <p:cNvSpPr/>
          <p:nvPr userDrawn="1">
            <p:custDataLst>
              <p:tags r:id="rId2"/>
            </p:custDataLst>
          </p:nvPr>
        </p:nvSpPr>
        <p:spPr>
          <a:xfrm>
            <a:off x="0" y="-64770"/>
            <a:ext cx="485140" cy="1441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3"/>
            </p:custDataLst>
          </p:nvPr>
        </p:nvCxnSpPr>
        <p:spPr>
          <a:xfrm>
            <a:off x="335284" y="684933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5" name="直接连接符 4"/>
          <p:cNvCxnSpPr/>
          <p:nvPr>
            <p:custDataLst>
              <p:tags r:id="rId4"/>
            </p:custDataLst>
          </p:nvPr>
        </p:nvCxnSpPr>
        <p:spPr>
          <a:xfrm>
            <a:off x="485144" y="110829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6" name="图片 5"/>
          <p:cNvPicPr>
            <a:picLocks noChangeAspect="1"/>
          </p:cNvPicPr>
          <p:nvPr>
            <p:custDataLst>
              <p:tags r:id="rId5"/>
            </p:custDataLst>
          </p:nvPr>
        </p:nvPicPr>
        <p:blipFill>
          <a:blip r:embed="rId6"/>
          <a:stretch>
            <a:fillRect/>
          </a:stretch>
        </p:blipFill>
        <p:spPr>
          <a:xfrm>
            <a:off x="191135" y="3716655"/>
            <a:ext cx="5982970" cy="2957830"/>
          </a:xfrm>
          <a:prstGeom prst="rect">
            <a:avLst/>
          </a:prstGeom>
        </p:spPr>
      </p:pic>
      <p:sp>
        <p:nvSpPr>
          <p:cNvPr id="20" name="椭圆 19"/>
          <p:cNvSpPr/>
          <p:nvPr/>
        </p:nvSpPr>
        <p:spPr>
          <a:xfrm>
            <a:off x="5015548" y="3716338"/>
            <a:ext cx="1285875"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1" i="0" u="none" strike="noStrike" kern="1200" cap="none" spc="0" normalizeH="0" baseline="0" noProof="0">
              <a:ln>
                <a:noFill/>
              </a:ln>
              <a:solidFill>
                <a:srgbClr val="FF0000"/>
              </a:solidFill>
              <a:effectLst/>
              <a:uLnTx/>
              <a:uFillTx/>
              <a:latin typeface="+mn-lt"/>
              <a:ea typeface="+mn-ea"/>
              <a:cs typeface="+mn-cs"/>
            </a:endParaRPr>
          </a:p>
        </p:txBody>
      </p:sp>
      <p:pic>
        <p:nvPicPr>
          <p:cNvPr id="9" name="图片 8"/>
          <p:cNvPicPr>
            <a:picLocks noChangeAspect="1"/>
          </p:cNvPicPr>
          <p:nvPr>
            <p:custDataLst>
              <p:tags r:id="rId7"/>
            </p:custDataLst>
          </p:nvPr>
        </p:nvPicPr>
        <p:blipFill>
          <a:blip r:embed="rId8"/>
          <a:srcRect l="21640"/>
          <a:stretch>
            <a:fillRect/>
          </a:stretch>
        </p:blipFill>
        <p:spPr>
          <a:xfrm>
            <a:off x="6600190" y="3789045"/>
            <a:ext cx="5286375" cy="2795905"/>
          </a:xfrm>
          <a:prstGeom prst="rect">
            <a:avLst/>
          </a:prstGeom>
        </p:spPr>
      </p:pic>
      <p:cxnSp>
        <p:nvCxnSpPr>
          <p:cNvPr id="14" name="直接箭头连接符 13"/>
          <p:cNvCxnSpPr/>
          <p:nvPr/>
        </p:nvCxnSpPr>
        <p:spPr>
          <a:xfrm>
            <a:off x="6174105" y="3927158"/>
            <a:ext cx="570230" cy="22161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custDataLst>
              <p:tags r:id="rId9"/>
            </p:custDataLst>
          </p:nvPr>
        </p:nvSpPr>
        <p:spPr>
          <a:xfrm>
            <a:off x="7536180" y="1916430"/>
            <a:ext cx="3286125" cy="1322070"/>
          </a:xfrm>
          <a:prstGeom prst="rect">
            <a:avLst/>
          </a:prstGeom>
          <a:solidFill>
            <a:schemeClr val="accent5">
              <a:lumMod val="60000"/>
              <a:lumOff val="40000"/>
            </a:schemeClr>
          </a:solidFill>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登录账号：</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Y+</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原来的学号，如</a:t>
            </a:r>
            <a:r>
              <a:rPr kumimoji="0" lang="en-US" sz="2000" b="0" i="0" u="none" strike="noStrike" kern="1200" cap="none" spc="0" normalizeH="0" baseline="0" noProof="0" dirty="0">
                <a:ln>
                  <a:noFill/>
                </a:ln>
                <a:solidFill>
                  <a:schemeClr val="tx1"/>
                </a:solidFill>
                <a:effectLst/>
                <a:uLnTx/>
                <a:uFillTx/>
                <a:latin typeface="+mn-ea"/>
                <a:ea typeface="宋体" panose="02010600030101010101" pitchFamily="2" charset="-122"/>
                <a:cs typeface="+mn-cs"/>
              </a:rPr>
              <a:t>Y18080519</a:t>
            </a:r>
            <a:r>
              <a:rPr kumimoji="0" lang="zh-CN" altLang="en-US" sz="2000" b="0" i="0" u="none" strike="noStrike" kern="1200" cap="none" spc="0" normalizeH="0" baseline="0" noProof="0" dirty="0">
                <a:ln>
                  <a:noFill/>
                </a:ln>
                <a:solidFill>
                  <a:schemeClr val="tx1"/>
                </a:solidFill>
                <a:effectLst/>
                <a:uLnTx/>
                <a:uFillTx/>
                <a:latin typeface="+mn-ea"/>
                <a:ea typeface="宋体" panose="02010600030101010101" pitchFamily="2" charset="-122"/>
                <a:cs typeface="+mn-cs"/>
              </a:rPr>
              <a:t>，</a:t>
            </a:r>
            <a:r>
              <a:rPr kumimoji="0" lang="en-US" altLang="zh-CN" sz="2000" b="1" i="0" u="none" strike="noStrike" kern="1200" cap="none" spc="0" normalizeH="0" baseline="0" noProof="0" dirty="0">
                <a:ln>
                  <a:noFill/>
                </a:ln>
                <a:solidFill>
                  <a:schemeClr val="tx1"/>
                </a:solidFill>
                <a:effectLst/>
                <a:uLnTx/>
                <a:uFillTx/>
                <a:latin typeface="+mn-ea"/>
                <a:ea typeface="宋体" panose="02010600030101010101" pitchFamily="2" charset="-122"/>
                <a:cs typeface="+mn-cs"/>
              </a:rPr>
              <a:t>YB1018026</a:t>
            </a:r>
            <a:endParaRPr kumimoji="0" lang="zh-CN" altLang="en-US" sz="2000" b="1" i="0" u="none" strike="noStrike" kern="1200" cap="none" spc="0" normalizeH="0" baseline="0" noProof="0" dirty="0">
              <a:ln>
                <a:noFill/>
              </a:ln>
              <a:solidFill>
                <a:schemeClr val="tx1"/>
              </a:solidFill>
              <a:effectLst/>
              <a:uLnTx/>
              <a:uFillTx/>
              <a:latin typeface="+mn-ea"/>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密码：</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身份证后</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6</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rPr>
              <a:t>位</a:t>
            </a:r>
            <a:endPar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C:\Users\O_O\Pictures\系统2.jpg"/>
          <p:cNvPicPr>
            <a:picLocks noChangeAspect="1"/>
          </p:cNvPicPr>
          <p:nvPr/>
        </p:nvPicPr>
        <p:blipFill>
          <a:blip r:embed="rId1"/>
          <a:srcRect r="19707"/>
          <a:stretch>
            <a:fillRect/>
          </a:stretch>
        </p:blipFill>
        <p:spPr>
          <a:xfrm>
            <a:off x="1738313" y="857250"/>
            <a:ext cx="4624387" cy="3600450"/>
          </a:xfrm>
          <a:prstGeom prst="rect">
            <a:avLst/>
          </a:prstGeom>
          <a:noFill/>
          <a:ln w="9525">
            <a:noFill/>
          </a:ln>
        </p:spPr>
      </p:pic>
      <p:pic>
        <p:nvPicPr>
          <p:cNvPr id="18434" name="Picture 3" descr="C:\Users\O_O\Pictures\系统3.jpg"/>
          <p:cNvPicPr>
            <a:picLocks noChangeAspect="1"/>
          </p:cNvPicPr>
          <p:nvPr>
            <p:custDataLst>
              <p:tags r:id="rId2"/>
            </p:custDataLst>
          </p:nvPr>
        </p:nvPicPr>
        <p:blipFill>
          <a:blip r:embed="rId3"/>
          <a:stretch>
            <a:fillRect/>
          </a:stretch>
        </p:blipFill>
        <p:spPr>
          <a:xfrm>
            <a:off x="6029325" y="3071813"/>
            <a:ext cx="4638675" cy="3600450"/>
          </a:xfrm>
          <a:prstGeom prst="rect">
            <a:avLst/>
          </a:prstGeom>
          <a:noFill/>
          <a:ln w="9525">
            <a:noFill/>
          </a:ln>
        </p:spPr>
      </p:pic>
      <p:sp>
        <p:nvSpPr>
          <p:cNvPr id="3" name="椭圆 2"/>
          <p:cNvSpPr/>
          <p:nvPr/>
        </p:nvSpPr>
        <p:spPr bwMode="auto">
          <a:xfrm>
            <a:off x="3024188" y="857250"/>
            <a:ext cx="571500" cy="2143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cxnSp>
        <p:nvCxnSpPr>
          <p:cNvPr id="4" name="直接箭头连接符 3"/>
          <p:cNvCxnSpPr/>
          <p:nvPr/>
        </p:nvCxnSpPr>
        <p:spPr>
          <a:xfrm rot="16200000" flipV="1">
            <a:off x="3059906" y="1393031"/>
            <a:ext cx="357188"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438" name="矩形 7"/>
          <p:cNvSpPr/>
          <p:nvPr/>
        </p:nvSpPr>
        <p:spPr>
          <a:xfrm>
            <a:off x="6456045" y="835978"/>
            <a:ext cx="3429000" cy="2306955"/>
          </a:xfrm>
          <a:prstGeom prst="rect">
            <a:avLst/>
          </a:prstGeom>
          <a:noFill/>
          <a:ln w="9525">
            <a:noFill/>
          </a:ln>
        </p:spPr>
        <p:txBody>
          <a:bodyPr anchor="t" anchorCtr="0">
            <a:spAutoFit/>
          </a:bodyPr>
          <a:lstStyle/>
          <a:p>
            <a:r>
              <a:rPr lang="en-US" altLang="zh-CN" sz="2400" b="1" dirty="0">
                <a:solidFill>
                  <a:srgbClr val="FF0000"/>
                </a:solidFill>
                <a:latin typeface="Arial" panose="020B0604020202020204" pitchFamily="34" charset="0"/>
                <a:ea typeface="宋体" panose="02010600030101010101" pitchFamily="2" charset="-122"/>
              </a:rPr>
              <a:t>1.</a:t>
            </a:r>
            <a:r>
              <a:rPr lang="zh-CN" altLang="en-US" sz="2400" b="1" dirty="0">
                <a:solidFill>
                  <a:srgbClr val="FF0000"/>
                </a:solidFill>
                <a:latin typeface="Arial" panose="020B0604020202020204" pitchFamily="34" charset="0"/>
                <a:ea typeface="宋体" panose="02010600030101010101" pitchFamily="2" charset="-122"/>
              </a:rPr>
              <a:t>上报信息录入</a:t>
            </a:r>
            <a:endParaRPr lang="en-US" altLang="zh-CN" sz="2400" b="1" dirty="0">
              <a:solidFill>
                <a:srgbClr val="FF0000"/>
              </a:solidFill>
              <a:latin typeface="Arial" panose="020B0604020202020204" pitchFamily="34" charset="0"/>
              <a:ea typeface="宋体" panose="02010600030101010101" pitchFamily="2" charset="-122"/>
            </a:endParaRPr>
          </a:p>
          <a:p>
            <a:r>
              <a:rPr lang="zh-CN" altLang="en-US" sz="2400" dirty="0">
                <a:latin typeface="Arial" panose="020B0604020202020204" pitchFamily="34" charset="0"/>
                <a:ea typeface="宋体" panose="02010600030101010101" pitchFamily="2" charset="-122"/>
              </a:rPr>
              <a:t>务必准确，齐全</a:t>
            </a:r>
            <a:endParaRPr lang="en-US" altLang="zh-CN" sz="2400" dirty="0">
              <a:latin typeface="Arial" panose="020B0604020202020204" pitchFamily="34" charset="0"/>
              <a:ea typeface="宋体" panose="02010600030101010101" pitchFamily="2" charset="-122"/>
            </a:endParaRPr>
          </a:p>
          <a:p>
            <a:r>
              <a:rPr lang="en-US" altLang="zh-CN" sz="2400" b="1" dirty="0">
                <a:solidFill>
                  <a:srgbClr val="FF0000"/>
                </a:solidFill>
                <a:latin typeface="Arial" panose="020B0604020202020204" pitchFamily="34" charset="0"/>
                <a:ea typeface="宋体" panose="02010600030101010101" pitchFamily="2" charset="-122"/>
              </a:rPr>
              <a:t>2.</a:t>
            </a:r>
            <a:r>
              <a:rPr lang="zh-CN" altLang="en-US" sz="2400" b="1" dirty="0">
                <a:solidFill>
                  <a:srgbClr val="FF0000"/>
                </a:solidFill>
                <a:latin typeface="Arial" panose="020B0604020202020204" pitchFamily="34" charset="0"/>
                <a:ea typeface="宋体" panose="02010600030101010101" pitchFamily="2" charset="-122"/>
              </a:rPr>
              <a:t>提交学位论文</a:t>
            </a:r>
            <a:endParaRPr lang="en-US" altLang="zh-CN" sz="2400" b="1" dirty="0">
              <a:solidFill>
                <a:srgbClr val="FF0000"/>
              </a:solidFill>
              <a:latin typeface="Arial" panose="020B0604020202020204" pitchFamily="34" charset="0"/>
              <a:ea typeface="宋体" panose="02010600030101010101" pitchFamily="2" charset="-122"/>
            </a:endParaRPr>
          </a:p>
          <a:p>
            <a:r>
              <a:rPr lang="en-US" altLang="zh-CN" sz="2400" dirty="0">
                <a:latin typeface="Arial" panose="020B0604020202020204" pitchFamily="34" charset="0"/>
                <a:ea typeface="宋体" panose="02010600030101010101" pitchFamily="2" charset="-122"/>
              </a:rPr>
              <a:t>pdf</a:t>
            </a:r>
            <a:r>
              <a:rPr lang="zh-CN" altLang="en-US" sz="2400" dirty="0">
                <a:latin typeface="Arial" panose="020B0604020202020204" pitchFamily="34" charset="0"/>
                <a:ea typeface="宋体" panose="02010600030101010101" pitchFamily="2" charset="-122"/>
              </a:rPr>
              <a:t>格式上传，且为隐名版本</a:t>
            </a:r>
            <a:endParaRPr lang="en-US" altLang="zh-CN" sz="2400" b="1" dirty="0">
              <a:solidFill>
                <a:srgbClr val="FF0000"/>
              </a:solidFill>
              <a:latin typeface="Arial" panose="020B0604020202020204" pitchFamily="34" charset="0"/>
              <a:ea typeface="宋体" panose="02010600030101010101" pitchFamily="2" charset="-122"/>
            </a:endParaRPr>
          </a:p>
          <a:p>
            <a:r>
              <a:rPr lang="en-US" altLang="zh-CN" sz="2400" b="1" dirty="0">
                <a:solidFill>
                  <a:srgbClr val="FF0000"/>
                </a:solidFill>
                <a:latin typeface="Arial" panose="020B0604020202020204" pitchFamily="34" charset="0"/>
                <a:ea typeface="宋体" panose="02010600030101010101" pitchFamily="2" charset="-122"/>
              </a:rPr>
              <a:t>3.</a:t>
            </a:r>
            <a:r>
              <a:rPr lang="zh-CN" altLang="en-US" sz="2400" b="1" dirty="0">
                <a:solidFill>
                  <a:srgbClr val="FF0000"/>
                </a:solidFill>
                <a:latin typeface="Arial" panose="020B0604020202020204" pitchFamily="34" charset="0"/>
                <a:ea typeface="宋体" panose="02010600030101010101" pitchFamily="2" charset="-122"/>
              </a:rPr>
              <a:t>答辩准备信息</a:t>
            </a:r>
            <a:endParaRPr lang="zh-CN" altLang="en-US" sz="2400" dirty="0">
              <a:solidFill>
                <a:srgbClr val="FF0000"/>
              </a:solidFill>
              <a:latin typeface="Arial" panose="020B0604020202020204" pitchFamily="34" charset="0"/>
              <a:ea typeface="宋体" panose="02010600030101010101" pitchFamily="2" charset="-122"/>
            </a:endParaRPr>
          </a:p>
        </p:txBody>
      </p:sp>
      <p:sp>
        <p:nvSpPr>
          <p:cNvPr id="18439" name="矩形 8"/>
          <p:cNvSpPr/>
          <p:nvPr/>
        </p:nvSpPr>
        <p:spPr>
          <a:xfrm>
            <a:off x="8167688" y="3643313"/>
            <a:ext cx="606425" cy="1014730"/>
          </a:xfrm>
          <a:prstGeom prst="rect">
            <a:avLst/>
          </a:prstGeom>
          <a:noFill/>
          <a:ln w="9525">
            <a:noFill/>
          </a:ln>
        </p:spPr>
        <p:txBody>
          <a:bodyPr wrap="none" anchor="t" anchorCtr="0">
            <a:spAutoFit/>
          </a:bodyPr>
          <a:lstStyle/>
          <a:p>
            <a:r>
              <a:rPr lang="en-US" altLang="zh-CN" b="1" dirty="0">
                <a:solidFill>
                  <a:srgbClr val="FF0000"/>
                </a:solidFill>
                <a:latin typeface="Arial" panose="020B0604020202020204" pitchFamily="34" charset="0"/>
                <a:ea typeface="宋体" panose="02010600030101010101" pitchFamily="2" charset="-122"/>
              </a:rPr>
              <a:t>1</a:t>
            </a:r>
            <a:endParaRPr lang="zh-CN" altLang="en-US" dirty="0">
              <a:latin typeface="Arial" panose="020B0604020202020204" pitchFamily="34" charset="0"/>
              <a:ea typeface="宋体" panose="02010600030101010101" pitchFamily="2" charset="-122"/>
            </a:endParaRPr>
          </a:p>
        </p:txBody>
      </p:sp>
      <p:sp>
        <p:nvSpPr>
          <p:cNvPr id="18440" name="矩形 9"/>
          <p:cNvSpPr/>
          <p:nvPr/>
        </p:nvSpPr>
        <p:spPr>
          <a:xfrm>
            <a:off x="8810625" y="3643313"/>
            <a:ext cx="606425" cy="1014730"/>
          </a:xfrm>
          <a:prstGeom prst="rect">
            <a:avLst/>
          </a:prstGeom>
          <a:noFill/>
          <a:ln w="9525">
            <a:noFill/>
          </a:ln>
        </p:spPr>
        <p:txBody>
          <a:bodyPr wrap="none" anchor="t" anchorCtr="0">
            <a:spAutoFit/>
          </a:bodyPr>
          <a:lstStyle/>
          <a:p>
            <a:r>
              <a:rPr lang="en-US" altLang="zh-CN" b="1" dirty="0">
                <a:solidFill>
                  <a:srgbClr val="FF0000"/>
                </a:solidFill>
                <a:latin typeface="Arial" panose="020B0604020202020204" pitchFamily="34" charset="0"/>
                <a:ea typeface="宋体" panose="02010600030101010101" pitchFamily="2" charset="-122"/>
              </a:rPr>
              <a:t>2</a:t>
            </a:r>
            <a:endParaRPr lang="zh-CN" altLang="en-US" dirty="0">
              <a:latin typeface="Arial" panose="020B0604020202020204" pitchFamily="34" charset="0"/>
              <a:ea typeface="宋体" panose="02010600030101010101" pitchFamily="2" charset="-122"/>
            </a:endParaRPr>
          </a:p>
        </p:txBody>
      </p:sp>
      <p:sp>
        <p:nvSpPr>
          <p:cNvPr id="18441" name="矩形 10"/>
          <p:cNvSpPr/>
          <p:nvPr/>
        </p:nvSpPr>
        <p:spPr>
          <a:xfrm>
            <a:off x="9453563" y="3643313"/>
            <a:ext cx="606425" cy="1014730"/>
          </a:xfrm>
          <a:prstGeom prst="rect">
            <a:avLst/>
          </a:prstGeom>
          <a:noFill/>
          <a:ln w="9525">
            <a:noFill/>
          </a:ln>
        </p:spPr>
        <p:txBody>
          <a:bodyPr wrap="none" anchor="t" anchorCtr="0">
            <a:spAutoFit/>
          </a:bodyPr>
          <a:lstStyle/>
          <a:p>
            <a:r>
              <a:rPr lang="en-US" altLang="zh-CN" b="1" dirty="0">
                <a:solidFill>
                  <a:srgbClr val="FF0000"/>
                </a:solidFill>
                <a:latin typeface="Arial" panose="020B0604020202020204" pitchFamily="34" charset="0"/>
                <a:ea typeface="宋体" panose="02010600030101010101" pitchFamily="2" charset="-122"/>
              </a:rPr>
              <a:t>3</a:t>
            </a:r>
            <a:endParaRPr lang="zh-CN" altLang="en-US" dirty="0">
              <a:latin typeface="Arial" panose="020B0604020202020204" pitchFamily="34" charset="0"/>
              <a:ea typeface="宋体" panose="02010600030101010101" pitchFamily="2" charset="-122"/>
            </a:endParaRPr>
          </a:p>
        </p:txBody>
      </p:sp>
      <p:cxnSp>
        <p:nvCxnSpPr>
          <p:cNvPr id="12" name="直接箭头连接符 11"/>
          <p:cNvCxnSpPr/>
          <p:nvPr/>
        </p:nvCxnSpPr>
        <p:spPr>
          <a:xfrm rot="16200000" flipV="1">
            <a:off x="8274844" y="3893344"/>
            <a:ext cx="357188"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rot="16200000" flipV="1">
            <a:off x="8846344" y="3893344"/>
            <a:ext cx="357188"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rot="16200000" flipV="1">
            <a:off x="9489281" y="3893344"/>
            <a:ext cx="357188"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82" name="矩形 17"/>
          <p:cNvSpPr>
            <a:spLocks noChangeArrowheads="1"/>
          </p:cNvSpPr>
          <p:nvPr/>
        </p:nvSpPr>
        <p:spPr bwMode="auto">
          <a:xfrm>
            <a:off x="1738313" y="4572000"/>
            <a:ext cx="3429000" cy="829945"/>
          </a:xfrm>
          <a:prstGeom prst="rect">
            <a:avLst/>
          </a:prstGeom>
          <a:solidFill>
            <a:schemeClr val="accent6">
              <a:lumMod val="60000"/>
              <a:lumOff val="40000"/>
            </a:schemeClr>
          </a:solid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4.</a:t>
            </a:r>
            <a:r>
              <a:rPr kumimoji="0" lang="zh-CN" altLang="en-US"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提醒导师登入新系统审核论文信息</a:t>
            </a:r>
            <a:endPar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18" name="矩形 17"/>
          <p:cNvSpPr/>
          <p:nvPr/>
        </p:nvSpPr>
        <p:spPr>
          <a:xfrm>
            <a:off x="6024563" y="4929188"/>
            <a:ext cx="4643438" cy="357188"/>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5" name="文本框 4"/>
          <p:cNvSpPr txBox="1"/>
          <p:nvPr>
            <p:custDataLst>
              <p:tags r:id="rId4"/>
            </p:custDataLst>
          </p:nvPr>
        </p:nvSpPr>
        <p:spPr>
          <a:xfrm>
            <a:off x="839474" y="95250"/>
            <a:ext cx="11277689" cy="7620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110" b="1" spc="300" dirty="0">
                <a:solidFill>
                  <a:schemeClr val="accent1"/>
                </a:solidFill>
                <a:uFillTx/>
                <a:latin typeface="微软雅黑" panose="020B0503020204020204" charset="-122"/>
                <a:ea typeface="微软雅黑" panose="020B0503020204020204" charset="-122"/>
                <a:cs typeface="微软雅黑" panose="020B0503020204020204" charset="-122"/>
              </a:rPr>
              <a:t>在“学位申请”模块完成：</a:t>
            </a:r>
            <a:endParaRPr lang="zh-CN" altLang="en-US" sz="3110" b="1" spc="30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sp>
        <p:nvSpPr>
          <p:cNvPr id="28" name="矩形 27"/>
          <p:cNvSpPr/>
          <p:nvPr userDrawn="1">
            <p:custDataLst>
              <p:tags r:id="rId5"/>
            </p:custDataLst>
          </p:nvPr>
        </p:nvSpPr>
        <p:spPr>
          <a:xfrm>
            <a:off x="47625" y="-1905"/>
            <a:ext cx="471805" cy="1216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2" name="直接连接符 1"/>
          <p:cNvCxnSpPr/>
          <p:nvPr>
            <p:custDataLst>
              <p:tags r:id="rId6"/>
            </p:custDataLst>
          </p:nvPr>
        </p:nvCxnSpPr>
        <p:spPr>
          <a:xfrm>
            <a:off x="519434" y="70253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839470" y="205740"/>
            <a:ext cx="4618990" cy="580390"/>
          </a:xfrm>
        </p:spPr>
        <p:txBody>
          <a:bodyPr vert="horz" wrap="square" lIns="0" tIns="45720" rIns="0" bIns="0" anchor="b" anchorCtr="0">
            <a:normAutofit fontScale="90000"/>
          </a:bodyPr>
          <a:lstStyle/>
          <a:p>
            <a:r>
              <a:rPr lang="zh-CN" altLang="en-US" sz="3110" b="1" spc="300" dirty="0">
                <a:solidFill>
                  <a:schemeClr val="accent1"/>
                </a:solidFill>
                <a:uFillTx/>
                <a:latin typeface="微软雅黑" panose="020B0503020204020204" charset="-122"/>
                <a:ea typeface="微软雅黑" panose="020B0503020204020204" charset="-122"/>
                <a:cs typeface="微软雅黑" panose="020B0503020204020204" charset="-122"/>
              </a:rPr>
              <a:t>学院系统审核界面</a:t>
            </a:r>
            <a:endParaRPr lang="zh-CN" altLang="en-US" sz="4600" b="1" spc="30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pic>
        <p:nvPicPr>
          <p:cNvPr id="20482" name="Picture 2" descr="E:\研究生科20151018\22学位\八年制学位论文\系统审核.jpg"/>
          <p:cNvPicPr>
            <a:picLocks noChangeAspect="1"/>
          </p:cNvPicPr>
          <p:nvPr>
            <p:custDataLst>
              <p:tags r:id="rId1"/>
            </p:custDataLst>
          </p:nvPr>
        </p:nvPicPr>
        <p:blipFill>
          <a:blip r:embed="rId2"/>
          <a:stretch>
            <a:fillRect/>
          </a:stretch>
        </p:blipFill>
        <p:spPr>
          <a:xfrm>
            <a:off x="1775460" y="1071245"/>
            <a:ext cx="4214813" cy="4065588"/>
          </a:xfrm>
          <a:prstGeom prst="rect">
            <a:avLst/>
          </a:prstGeom>
          <a:noFill/>
          <a:ln w="9525" cap="flat" cmpd="sng">
            <a:solidFill>
              <a:srgbClr val="FF0000"/>
            </a:solidFill>
            <a:prstDash val="solid"/>
            <a:miter/>
            <a:headEnd type="none" w="med" len="med"/>
            <a:tailEnd type="none" w="med" len="med"/>
          </a:ln>
        </p:spPr>
      </p:pic>
      <p:pic>
        <p:nvPicPr>
          <p:cNvPr id="20483" name="Picture 3" descr="E:\研究生科20151018\22学位\八年制学位论文\系统审核-论文信息.jpg"/>
          <p:cNvPicPr>
            <a:picLocks noChangeAspect="1"/>
          </p:cNvPicPr>
          <p:nvPr>
            <p:custDataLst>
              <p:tags r:id="rId3"/>
            </p:custDataLst>
          </p:nvPr>
        </p:nvPicPr>
        <p:blipFill>
          <a:blip r:embed="rId4"/>
          <a:srcRect l="-1584" t="8806"/>
          <a:stretch>
            <a:fillRect/>
          </a:stretch>
        </p:blipFill>
        <p:spPr>
          <a:xfrm>
            <a:off x="2881313" y="2714625"/>
            <a:ext cx="3859212" cy="3738563"/>
          </a:xfrm>
          <a:prstGeom prst="rect">
            <a:avLst/>
          </a:prstGeom>
          <a:noFill/>
          <a:ln w="9525" cap="flat" cmpd="sng">
            <a:solidFill>
              <a:srgbClr val="FF0000"/>
            </a:solidFill>
            <a:prstDash val="solid"/>
            <a:miter/>
            <a:headEnd type="none" w="med" len="med"/>
            <a:tailEnd type="none" w="med" len="med"/>
          </a:ln>
        </p:spPr>
      </p:pic>
      <p:pic>
        <p:nvPicPr>
          <p:cNvPr id="20484" name="Picture 4" descr="E:\研究生科20151018\22学位\八年制学位论文\系统审核-上报信息.jpg"/>
          <p:cNvPicPr>
            <a:picLocks noChangeAspect="1"/>
          </p:cNvPicPr>
          <p:nvPr>
            <p:custDataLst>
              <p:tags r:id="rId5"/>
            </p:custDataLst>
          </p:nvPr>
        </p:nvPicPr>
        <p:blipFill>
          <a:blip r:embed="rId6"/>
          <a:srcRect l="104" t="15469"/>
          <a:stretch>
            <a:fillRect/>
          </a:stretch>
        </p:blipFill>
        <p:spPr>
          <a:xfrm>
            <a:off x="6810375" y="2714625"/>
            <a:ext cx="3581400" cy="3421063"/>
          </a:xfrm>
          <a:prstGeom prst="rect">
            <a:avLst/>
          </a:prstGeom>
          <a:noFill/>
          <a:ln w="9525" cap="flat" cmpd="sng">
            <a:solidFill>
              <a:srgbClr val="FF0000"/>
            </a:solidFill>
            <a:prstDash val="solid"/>
            <a:miter/>
            <a:headEnd type="none" w="med" len="med"/>
            <a:tailEnd type="none" w="med" len="med"/>
          </a:ln>
        </p:spPr>
      </p:pic>
      <p:sp>
        <p:nvSpPr>
          <p:cNvPr id="6" name="椭圆 5"/>
          <p:cNvSpPr/>
          <p:nvPr/>
        </p:nvSpPr>
        <p:spPr>
          <a:xfrm>
            <a:off x="5667375" y="4000500"/>
            <a:ext cx="107156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7" name="椭圆 6"/>
          <p:cNvSpPr/>
          <p:nvPr/>
        </p:nvSpPr>
        <p:spPr>
          <a:xfrm>
            <a:off x="5667375" y="4429125"/>
            <a:ext cx="107156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20487" name="TextBox 7"/>
          <p:cNvSpPr txBox="1"/>
          <p:nvPr/>
        </p:nvSpPr>
        <p:spPr>
          <a:xfrm>
            <a:off x="4238625" y="3857625"/>
            <a:ext cx="1500188" cy="645160"/>
          </a:xfrm>
          <a:prstGeom prst="rect">
            <a:avLst/>
          </a:prstGeom>
          <a:noFill/>
          <a:ln w="9525">
            <a:noFill/>
          </a:ln>
        </p:spPr>
        <p:txBody>
          <a:bodyPr anchor="t" anchorCtr="0">
            <a:spAutoFit/>
          </a:bodyPr>
          <a:lstStyle/>
          <a:p>
            <a:r>
              <a:rPr lang="zh-CN" altLang="en-US" sz="1800" dirty="0">
                <a:solidFill>
                  <a:srgbClr val="FF0000"/>
                </a:solidFill>
                <a:latin typeface="华文新魏" panose="02010800040101010101" pitchFamily="2" charset="-122"/>
                <a:ea typeface="华文新魏" panose="02010800040101010101" pitchFamily="2" charset="-122"/>
              </a:rPr>
              <a:t>论文初稿申请时提交</a:t>
            </a:r>
            <a:endParaRPr lang="zh-CN" altLang="en-US" sz="1800" dirty="0">
              <a:solidFill>
                <a:srgbClr val="FF0000"/>
              </a:solidFill>
              <a:latin typeface="华文新魏" panose="02010800040101010101" pitchFamily="2" charset="-122"/>
              <a:ea typeface="华文新魏" panose="02010800040101010101" pitchFamily="2" charset="-122"/>
            </a:endParaRPr>
          </a:p>
        </p:txBody>
      </p:sp>
      <p:sp>
        <p:nvSpPr>
          <p:cNvPr id="20488" name="TextBox 9"/>
          <p:cNvSpPr txBox="1"/>
          <p:nvPr/>
        </p:nvSpPr>
        <p:spPr>
          <a:xfrm>
            <a:off x="5095875" y="4786313"/>
            <a:ext cx="1571625" cy="645160"/>
          </a:xfrm>
          <a:prstGeom prst="rect">
            <a:avLst/>
          </a:prstGeom>
          <a:noFill/>
          <a:ln w="9525">
            <a:noFill/>
          </a:ln>
        </p:spPr>
        <p:txBody>
          <a:bodyPr anchor="t" anchorCtr="0">
            <a:spAutoFit/>
          </a:bodyPr>
          <a:lstStyle/>
          <a:p>
            <a:r>
              <a:rPr lang="zh-CN" altLang="en-US" sz="1800" dirty="0">
                <a:solidFill>
                  <a:srgbClr val="FF0000"/>
                </a:solidFill>
                <a:latin typeface="华文新魏" panose="02010800040101010101" pitchFamily="2" charset="-122"/>
                <a:ea typeface="华文新魏" panose="02010800040101010101" pitchFamily="2" charset="-122"/>
              </a:rPr>
              <a:t>论文终稿学位委员会后提交</a:t>
            </a:r>
            <a:endParaRPr lang="zh-CN" altLang="en-US" sz="1800" dirty="0">
              <a:solidFill>
                <a:srgbClr val="FF0000"/>
              </a:solidFill>
              <a:latin typeface="华文新魏" panose="02010800040101010101" pitchFamily="2" charset="-122"/>
              <a:ea typeface="华文新魏" panose="02010800040101010101" pitchFamily="2" charset="-122"/>
            </a:endParaRPr>
          </a:p>
        </p:txBody>
      </p:sp>
      <p:sp>
        <p:nvSpPr>
          <p:cNvPr id="11" name="椭圆 10"/>
          <p:cNvSpPr/>
          <p:nvPr/>
        </p:nvSpPr>
        <p:spPr>
          <a:xfrm>
            <a:off x="1809750" y="1071563"/>
            <a:ext cx="78581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12" name="椭圆 11"/>
          <p:cNvSpPr/>
          <p:nvPr/>
        </p:nvSpPr>
        <p:spPr>
          <a:xfrm>
            <a:off x="3595688" y="3286125"/>
            <a:ext cx="78581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13" name="椭圆 12"/>
          <p:cNvSpPr/>
          <p:nvPr/>
        </p:nvSpPr>
        <p:spPr>
          <a:xfrm>
            <a:off x="8096250" y="2643188"/>
            <a:ext cx="78581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20492" name="矩形 13"/>
          <p:cNvSpPr/>
          <p:nvPr/>
        </p:nvSpPr>
        <p:spPr>
          <a:xfrm>
            <a:off x="4011613" y="2921000"/>
            <a:ext cx="309880" cy="521970"/>
          </a:xfrm>
          <a:prstGeom prst="rect">
            <a:avLst/>
          </a:prstGeom>
          <a:noFill/>
          <a:ln w="9525">
            <a:noFill/>
          </a:ln>
        </p:spPr>
        <p:txBody>
          <a:bodyPr wrap="none" anchor="t" anchorCtr="0">
            <a:spAutoFit/>
          </a:bodyPr>
          <a:lstStyle/>
          <a:p>
            <a:pPr>
              <a:buFontTx/>
            </a:pPr>
            <a:endParaRPr lang="zh-CN" altLang="en-US" sz="2800" dirty="0">
              <a:latin typeface="Arial" panose="020B0604020202020204" pitchFamily="34" charset="0"/>
              <a:ea typeface="宋体" panose="02010600030101010101" pitchFamily="2" charset="-122"/>
            </a:endParaRPr>
          </a:p>
        </p:txBody>
      </p:sp>
      <p:sp>
        <p:nvSpPr>
          <p:cNvPr id="15" name="矩形 14"/>
          <p:cNvSpPr/>
          <p:nvPr/>
        </p:nvSpPr>
        <p:spPr>
          <a:xfrm>
            <a:off x="2452688" y="835343"/>
            <a:ext cx="540385" cy="52197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①</a:t>
            </a:r>
            <a:endParaRPr kumimoji="0" lang="zh-CN" altLang="en-US" sz="2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矩形 15"/>
          <p:cNvSpPr/>
          <p:nvPr/>
        </p:nvSpPr>
        <p:spPr>
          <a:xfrm>
            <a:off x="8453438" y="1857375"/>
            <a:ext cx="744538" cy="101473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③</a:t>
            </a:r>
            <a:r>
              <a:rPr kumimoji="0" lang="en-US" altLang="en-US" sz="6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 </a:t>
            </a:r>
            <a:endParaRPr kumimoji="0" lang="zh-CN" altLang="en-US" sz="60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95" name="TextBox 9"/>
          <p:cNvSpPr txBox="1"/>
          <p:nvPr/>
        </p:nvSpPr>
        <p:spPr>
          <a:xfrm>
            <a:off x="7967663" y="3068638"/>
            <a:ext cx="1571625" cy="1476375"/>
          </a:xfrm>
          <a:prstGeom prst="rect">
            <a:avLst/>
          </a:prstGeom>
          <a:noFill/>
          <a:ln w="9525">
            <a:noFill/>
          </a:ln>
        </p:spPr>
        <p:txBody>
          <a:bodyPr anchor="t" anchorCtr="0">
            <a:spAutoFit/>
          </a:bodyPr>
          <a:lstStyle/>
          <a:p>
            <a:r>
              <a:rPr lang="zh-CN" altLang="en-US" sz="1800" dirty="0">
                <a:solidFill>
                  <a:srgbClr val="FF0000"/>
                </a:solidFill>
                <a:latin typeface="华文新魏" panose="02010800040101010101" pitchFamily="2" charset="-122"/>
                <a:ea typeface="华文新魏" panose="02010800040101010101" pitchFamily="2" charset="-122"/>
              </a:rPr>
              <a:t>上报信息填写完整，姓名拼音按提示规则拼写，用于制作证书</a:t>
            </a:r>
            <a:endParaRPr lang="zh-CN" altLang="en-US" sz="1800" dirty="0">
              <a:solidFill>
                <a:srgbClr val="FF0000"/>
              </a:solidFill>
              <a:latin typeface="华文新魏" panose="02010800040101010101" pitchFamily="2" charset="-122"/>
              <a:ea typeface="华文新魏" panose="02010800040101010101" pitchFamily="2" charset="-122"/>
            </a:endParaRPr>
          </a:p>
        </p:txBody>
      </p:sp>
      <p:sp>
        <p:nvSpPr>
          <p:cNvPr id="17" name="矩形 16"/>
          <p:cNvSpPr/>
          <p:nvPr/>
        </p:nvSpPr>
        <p:spPr>
          <a:xfrm>
            <a:off x="4011613" y="2921000"/>
            <a:ext cx="2369185" cy="52197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②</a:t>
            </a:r>
            <a:r>
              <a:rPr kumimoji="0" lang="zh-CN" altLang="en-US" sz="1800" b="0" i="0" u="none" strike="noStrike" kern="1200" cap="none" spc="0" normalizeH="0" baseline="0" noProof="0" dirty="0">
                <a:ln>
                  <a:noFill/>
                </a:ln>
                <a:solidFill>
                  <a:srgbClr val="FF0000"/>
                </a:solidFill>
                <a:effectLst/>
                <a:uLnTx/>
                <a:uFillTx/>
                <a:latin typeface="华文新魏" panose="02010800040101010101" pitchFamily="2" charset="-122"/>
                <a:ea typeface="华文新魏" panose="02010800040101010101" pitchFamily="2" charset="-122"/>
                <a:cs typeface="+mn-cs"/>
              </a:rPr>
              <a:t>研究方向准确填写</a:t>
            </a:r>
            <a:endParaRPr kumimoji="0" lang="zh-CN" altLang="en-US" sz="1800" b="0" i="0" u="none" strike="noStrike" kern="1200" cap="none" spc="0" normalizeH="0" baseline="0" noProof="0" dirty="0">
              <a:ln>
                <a:noFill/>
              </a:ln>
              <a:solidFill>
                <a:srgbClr val="FF0000"/>
              </a:solidFill>
              <a:effectLst/>
              <a:uLnTx/>
              <a:uFillTx/>
              <a:latin typeface="华文新魏" panose="02010800040101010101" pitchFamily="2" charset="-122"/>
              <a:ea typeface="华文新魏" panose="02010800040101010101" pitchFamily="2" charset="-122"/>
              <a:cs typeface="+mn-cs"/>
            </a:endParaRPr>
          </a:p>
        </p:txBody>
      </p:sp>
      <p:sp>
        <p:nvSpPr>
          <p:cNvPr id="38" name="矩形 37"/>
          <p:cNvSpPr/>
          <p:nvPr userDrawn="1">
            <p:custDataLst>
              <p:tags r:id="rId7"/>
            </p:custDataLst>
          </p:nvPr>
        </p:nvSpPr>
        <p:spPr>
          <a:xfrm>
            <a:off x="0" y="0"/>
            <a:ext cx="471805" cy="1437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5" name="直接连接符 4"/>
          <p:cNvCxnSpPr/>
          <p:nvPr>
            <p:custDataLst>
              <p:tags r:id="rId8"/>
            </p:custDataLst>
          </p:nvPr>
        </p:nvCxnSpPr>
        <p:spPr>
          <a:xfrm>
            <a:off x="479429" y="89366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userDrawn="1">
            <p:custDataLst>
              <p:tags r:id="rId1"/>
            </p:custDataLst>
          </p:nvPr>
        </p:nvSpPr>
        <p:spPr>
          <a:xfrm>
            <a:off x="-8890" y="1270"/>
            <a:ext cx="465455" cy="1561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3" name="组合 2"/>
          <p:cNvGrpSpPr/>
          <p:nvPr>
            <p:custDataLst>
              <p:tags r:id="rId2"/>
            </p:custDataLst>
          </p:nvPr>
        </p:nvGrpSpPr>
        <p:grpSpPr>
          <a:xfrm>
            <a:off x="457200" y="1981200"/>
            <a:ext cx="88900" cy="546100"/>
            <a:chOff x="720" y="3120"/>
            <a:chExt cx="140" cy="860"/>
          </a:xfrm>
        </p:grpSpPr>
        <p:sp>
          <p:nvSpPr>
            <p:cNvPr id="9" name="矩形 8"/>
            <p:cNvSpPr/>
            <p:nvPr>
              <p:custDataLst>
                <p:tags r:id="rId3"/>
              </p:custDataLst>
            </p:nvPr>
          </p:nvSpPr>
          <p:spPr>
            <a:xfrm>
              <a:off x="720" y="312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1" name="矩形 20"/>
            <p:cNvSpPr/>
            <p:nvPr>
              <p:custDataLst>
                <p:tags r:id="rId4"/>
              </p:custDataLst>
            </p:nvPr>
          </p:nvSpPr>
          <p:spPr>
            <a:xfrm>
              <a:off x="720" y="348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2" name="矩形 21"/>
            <p:cNvSpPr/>
            <p:nvPr>
              <p:custDataLst>
                <p:tags r:id="rId5"/>
              </p:custDataLst>
            </p:nvPr>
          </p:nvSpPr>
          <p:spPr>
            <a:xfrm>
              <a:off x="720" y="384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grpSp>
        <p:nvGrpSpPr>
          <p:cNvPr id="10" name="组合 9"/>
          <p:cNvGrpSpPr/>
          <p:nvPr>
            <p:custDataLst>
              <p:tags r:id="rId6"/>
            </p:custDataLst>
          </p:nvPr>
        </p:nvGrpSpPr>
        <p:grpSpPr>
          <a:xfrm>
            <a:off x="8686800" y="4334510"/>
            <a:ext cx="3048000" cy="2218690"/>
            <a:chOff x="13680" y="6826"/>
            <a:chExt cx="4800" cy="3494"/>
          </a:xfrm>
        </p:grpSpPr>
        <p:sp>
          <p:nvSpPr>
            <p:cNvPr id="12" name="任意多边形: 形状 2"/>
            <p:cNvSpPr/>
            <p:nvPr>
              <p:custDataLst>
                <p:tags r:id="rId7"/>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800">
                <a:solidFill>
                  <a:schemeClr val="lt1"/>
                </a:solidFill>
                <a:latin typeface="微软雅黑" panose="020B0503020204020204" charset="-122"/>
                <a:ea typeface="微软雅黑" panose="020B0503020204020204" charset="-122"/>
              </a:endParaRPr>
            </a:p>
          </p:txBody>
        </p:sp>
        <p:sp>
          <p:nvSpPr>
            <p:cNvPr id="24" name="矩形 23"/>
            <p:cNvSpPr/>
            <p:nvPr>
              <p:custDataLst>
                <p:tags r:id="rId8"/>
              </p:custDataLst>
            </p:nvPr>
          </p:nvSpPr>
          <p:spPr>
            <a:xfrm>
              <a:off x="18340" y="682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5" name="矩形 24"/>
            <p:cNvSpPr/>
            <p:nvPr>
              <p:custDataLst>
                <p:tags r:id="rId9"/>
              </p:custDataLst>
            </p:nvPr>
          </p:nvSpPr>
          <p:spPr>
            <a:xfrm>
              <a:off x="18340" y="718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6" name="矩形 25"/>
            <p:cNvSpPr/>
            <p:nvPr>
              <p:custDataLst>
                <p:tags r:id="rId10"/>
              </p:custDataLst>
            </p:nvPr>
          </p:nvSpPr>
          <p:spPr>
            <a:xfrm>
              <a:off x="18340" y="754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sp>
        <p:nvSpPr>
          <p:cNvPr id="16" name="Freeform"/>
          <p:cNvSpPr/>
          <p:nvPr>
            <p:custDataLst>
              <p:tags r:id="rId11"/>
            </p:custDataLst>
          </p:nvPr>
        </p:nvSpPr>
        <p:spPr bwMode="auto">
          <a:xfrm>
            <a:off x="1694070" y="1998697"/>
            <a:ext cx="183086" cy="183086"/>
          </a:xfrm>
          <a:custGeom>
            <a:avLst/>
            <a:gdLst>
              <a:gd name="T0" fmla="*/ 40 w 80"/>
              <a:gd name="T1" fmla="*/ 80 h 80"/>
              <a:gd name="T2" fmla="*/ 80 w 80"/>
              <a:gd name="T3" fmla="*/ 40 h 80"/>
              <a:gd name="T4" fmla="*/ 40 w 80"/>
              <a:gd name="T5" fmla="*/ 0 h 80"/>
              <a:gd name="T6" fmla="*/ 0 w 80"/>
              <a:gd name="T7" fmla="*/ 40 h 80"/>
            </a:gdLst>
            <a:ahLst/>
            <a:cxnLst>
              <a:cxn ang="0">
                <a:pos x="T0" y="T1"/>
              </a:cxn>
              <a:cxn ang="0">
                <a:pos x="T2" y="T3"/>
              </a:cxn>
              <a:cxn ang="0">
                <a:pos x="T4" y="T5"/>
              </a:cxn>
              <a:cxn ang="0">
                <a:pos x="T6" y="T7"/>
              </a:cxn>
            </a:cxnLst>
            <a:rect l="0" t="0" r="r" b="b"/>
            <a:pathLst>
              <a:path w="80" h="80">
                <a:moveTo>
                  <a:pt x="40" y="80"/>
                </a:moveTo>
                <a:cubicBezTo>
                  <a:pt x="62" y="80"/>
                  <a:pt x="80" y="62"/>
                  <a:pt x="80" y="40"/>
                </a:cubicBezTo>
                <a:cubicBezTo>
                  <a:pt x="80" y="18"/>
                  <a:pt x="62" y="0"/>
                  <a:pt x="40" y="0"/>
                </a:cubicBezTo>
                <a:cubicBezTo>
                  <a:pt x="18" y="0"/>
                  <a:pt x="0" y="18"/>
                  <a:pt x="0" y="40"/>
                </a:cubicBezTo>
              </a:path>
            </a:pathLst>
          </a:custGeom>
          <a:solidFill>
            <a:schemeClr val="accent1"/>
          </a:solidFill>
          <a:ln w="33338" cap="rnd">
            <a:noFill/>
            <a:prstDash val="solid"/>
            <a:round/>
          </a:ln>
        </p:spPr>
        <p:txBody>
          <a:bodyPr vert="horz" wrap="square" lIns="91440" tIns="45720" rIns="91440" bIns="45720" numCol="1" anchor="t" anchorCtr="0" compatLnSpc="1"/>
          <a:p>
            <a:endParaRPr lang="zh-CN" altLang="en-US" sz="1800">
              <a:solidFill>
                <a:schemeClr val="dk1"/>
              </a:solidFill>
              <a:latin typeface="微软雅黑" panose="020B0503020204020204" charset="-122"/>
              <a:ea typeface="微软雅黑" panose="020B0503020204020204" charset="-122"/>
            </a:endParaRPr>
          </a:p>
        </p:txBody>
      </p:sp>
      <p:sp>
        <p:nvSpPr>
          <p:cNvPr id="23" name="Freeform"/>
          <p:cNvSpPr/>
          <p:nvPr>
            <p:custDataLst>
              <p:tags r:id="rId12"/>
            </p:custDataLst>
          </p:nvPr>
        </p:nvSpPr>
        <p:spPr bwMode="auto">
          <a:xfrm>
            <a:off x="1340791" y="2270535"/>
            <a:ext cx="532497" cy="532497"/>
          </a:xfrm>
          <a:custGeom>
            <a:avLst/>
            <a:gdLst>
              <a:gd name="T0" fmla="*/ 154 w 232"/>
              <a:gd name="T1" fmla="*/ 38 h 232"/>
              <a:gd name="T2" fmla="*/ 126 w 232"/>
              <a:gd name="T3" fmla="*/ 7 h 232"/>
              <a:gd name="T4" fmla="*/ 103 w 232"/>
              <a:gd name="T5" fmla="*/ 7 h 232"/>
              <a:gd name="T6" fmla="*/ 86 w 232"/>
              <a:gd name="T7" fmla="*/ 27 h 232"/>
              <a:gd name="T8" fmla="*/ 89 w 232"/>
              <a:gd name="T9" fmla="*/ 44 h 232"/>
              <a:gd name="T10" fmla="*/ 114 w 232"/>
              <a:gd name="T11" fmla="*/ 77 h 232"/>
              <a:gd name="T12" fmla="*/ 75 w 232"/>
              <a:gd name="T13" fmla="*/ 118 h 232"/>
              <a:gd name="T14" fmla="*/ 42 w 232"/>
              <a:gd name="T15" fmla="*/ 93 h 232"/>
              <a:gd name="T16" fmla="*/ 24 w 232"/>
              <a:gd name="T17" fmla="*/ 90 h 232"/>
              <a:gd name="T18" fmla="*/ 7 w 232"/>
              <a:gd name="T19" fmla="*/ 106 h 232"/>
              <a:gd name="T20" fmla="*/ 7 w 232"/>
              <a:gd name="T21" fmla="*/ 129 h 232"/>
              <a:gd name="T22" fmla="*/ 103 w 232"/>
              <a:gd name="T23" fmla="*/ 225 h 232"/>
              <a:gd name="T24" fmla="*/ 126 w 232"/>
              <a:gd name="T25" fmla="*/ 225 h 232"/>
              <a:gd name="T26" fmla="*/ 225 w 232"/>
              <a:gd name="T27" fmla="*/ 129 h 232"/>
              <a:gd name="T28" fmla="*/ 225 w 232"/>
              <a:gd name="T29" fmla="*/ 106 h 232"/>
              <a:gd name="T30" fmla="*/ 194 w 232"/>
              <a:gd name="T31" fmla="*/ 7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232">
                <a:moveTo>
                  <a:pt x="154" y="38"/>
                </a:moveTo>
                <a:cubicBezTo>
                  <a:pt x="126" y="7"/>
                  <a:pt x="126" y="7"/>
                  <a:pt x="126" y="7"/>
                </a:cubicBezTo>
                <a:cubicBezTo>
                  <a:pt x="120" y="0"/>
                  <a:pt x="110" y="0"/>
                  <a:pt x="103" y="7"/>
                </a:cubicBezTo>
                <a:cubicBezTo>
                  <a:pt x="86" y="27"/>
                  <a:pt x="86" y="27"/>
                  <a:pt x="86" y="27"/>
                </a:cubicBezTo>
                <a:cubicBezTo>
                  <a:pt x="80" y="33"/>
                  <a:pt x="81" y="41"/>
                  <a:pt x="89" y="44"/>
                </a:cubicBezTo>
                <a:cubicBezTo>
                  <a:pt x="89" y="44"/>
                  <a:pt x="114" y="55"/>
                  <a:pt x="114" y="77"/>
                </a:cubicBezTo>
                <a:cubicBezTo>
                  <a:pt x="114" y="99"/>
                  <a:pt x="97" y="118"/>
                  <a:pt x="75" y="118"/>
                </a:cubicBezTo>
                <a:cubicBezTo>
                  <a:pt x="53" y="118"/>
                  <a:pt x="42" y="93"/>
                  <a:pt x="42" y="93"/>
                </a:cubicBezTo>
                <a:cubicBezTo>
                  <a:pt x="38" y="85"/>
                  <a:pt x="30" y="84"/>
                  <a:pt x="24" y="90"/>
                </a:cubicBezTo>
                <a:cubicBezTo>
                  <a:pt x="7" y="106"/>
                  <a:pt x="7" y="106"/>
                  <a:pt x="7" y="106"/>
                </a:cubicBezTo>
                <a:cubicBezTo>
                  <a:pt x="0" y="112"/>
                  <a:pt x="0" y="122"/>
                  <a:pt x="7" y="129"/>
                </a:cubicBezTo>
                <a:cubicBezTo>
                  <a:pt x="103" y="225"/>
                  <a:pt x="103" y="225"/>
                  <a:pt x="103" y="225"/>
                </a:cubicBezTo>
                <a:cubicBezTo>
                  <a:pt x="110" y="232"/>
                  <a:pt x="120" y="232"/>
                  <a:pt x="126" y="225"/>
                </a:cubicBezTo>
                <a:cubicBezTo>
                  <a:pt x="225" y="129"/>
                  <a:pt x="225" y="129"/>
                  <a:pt x="225" y="129"/>
                </a:cubicBezTo>
                <a:cubicBezTo>
                  <a:pt x="232" y="122"/>
                  <a:pt x="232" y="112"/>
                  <a:pt x="225" y="106"/>
                </a:cubicBezTo>
                <a:cubicBezTo>
                  <a:pt x="194" y="78"/>
                  <a:pt x="194" y="78"/>
                  <a:pt x="194" y="78"/>
                </a:cubicBezTo>
              </a:path>
            </a:pathLst>
          </a:custGeom>
          <a:solidFill>
            <a:schemeClr val="accent1"/>
          </a:solidFill>
          <a:ln w="33338" cap="rnd">
            <a:noFill/>
            <a:prstDash val="solid"/>
            <a:round/>
          </a:ln>
        </p:spPr>
        <p:txBody>
          <a:bodyPr vert="horz" wrap="square" lIns="91440" tIns="45720" rIns="91440" bIns="45720" numCol="1" anchor="t" anchorCtr="0" compatLnSpc="1"/>
          <a:p>
            <a:endParaRPr lang="zh-CN" altLang="en-US" sz="1800" dirty="0">
              <a:solidFill>
                <a:schemeClr val="dk1"/>
              </a:solidFill>
              <a:latin typeface="微软雅黑" panose="020B0503020204020204" charset="-122"/>
              <a:ea typeface="微软雅黑" panose="020B0503020204020204" charset="-122"/>
            </a:endParaRPr>
          </a:p>
        </p:txBody>
      </p:sp>
      <p:sp>
        <p:nvSpPr>
          <p:cNvPr id="27" name="TextBox"/>
          <p:cNvSpPr txBox="1"/>
          <p:nvPr>
            <p:custDataLst>
              <p:tags r:id="rId13"/>
            </p:custDataLst>
          </p:nvPr>
        </p:nvSpPr>
        <p:spPr>
          <a:xfrm>
            <a:off x="2226568" y="1968188"/>
            <a:ext cx="8566376" cy="1205533"/>
          </a:xfrm>
          <a:prstGeom prst="rect">
            <a:avLst/>
          </a:prstGeom>
          <a:noFill/>
        </p:spPr>
        <p:txBody>
          <a:bodyPr wrap="square" rtlCol="0" anchor="ctr">
            <a:normAutofit/>
          </a:bodyPr>
          <a:p>
            <a:pPr marL="0" lvl="0" indent="0" algn="l">
              <a:lnSpc>
                <a:spcPct val="100000"/>
              </a:lnSpc>
              <a:spcBef>
                <a:spcPts val="0"/>
              </a:spcBef>
              <a:spcAft>
                <a:spcPts val="800"/>
              </a:spcAft>
              <a:buSzPct val="100000"/>
              <a:buNone/>
            </a:pPr>
            <a:r>
              <a:rPr lang="zh-CN" altLang="en-US" sz="2600" spc="180" dirty="0">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步骤：上传论文初稿—查重—导师审核</a:t>
            </a:r>
            <a:endParaRPr lang="zh-CN" altLang="en-US" sz="2600" spc="180" dirty="0">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28" name="Freeform"/>
          <p:cNvSpPr/>
          <p:nvPr>
            <p:custDataLst>
              <p:tags r:id="rId14"/>
            </p:custDataLst>
          </p:nvPr>
        </p:nvSpPr>
        <p:spPr bwMode="auto">
          <a:xfrm>
            <a:off x="1694070" y="4063253"/>
            <a:ext cx="183086" cy="183086"/>
          </a:xfrm>
          <a:custGeom>
            <a:avLst/>
            <a:gdLst>
              <a:gd name="T0" fmla="*/ 40 w 80"/>
              <a:gd name="T1" fmla="*/ 80 h 80"/>
              <a:gd name="T2" fmla="*/ 80 w 80"/>
              <a:gd name="T3" fmla="*/ 40 h 80"/>
              <a:gd name="T4" fmla="*/ 40 w 80"/>
              <a:gd name="T5" fmla="*/ 0 h 80"/>
              <a:gd name="T6" fmla="*/ 0 w 80"/>
              <a:gd name="T7" fmla="*/ 40 h 80"/>
            </a:gdLst>
            <a:ahLst/>
            <a:cxnLst>
              <a:cxn ang="0">
                <a:pos x="T0" y="T1"/>
              </a:cxn>
              <a:cxn ang="0">
                <a:pos x="T2" y="T3"/>
              </a:cxn>
              <a:cxn ang="0">
                <a:pos x="T4" y="T5"/>
              </a:cxn>
              <a:cxn ang="0">
                <a:pos x="T6" y="T7"/>
              </a:cxn>
            </a:cxnLst>
            <a:rect l="0" t="0" r="r" b="b"/>
            <a:pathLst>
              <a:path w="80" h="80">
                <a:moveTo>
                  <a:pt x="40" y="80"/>
                </a:moveTo>
                <a:cubicBezTo>
                  <a:pt x="62" y="80"/>
                  <a:pt x="80" y="62"/>
                  <a:pt x="80" y="40"/>
                </a:cubicBezTo>
                <a:cubicBezTo>
                  <a:pt x="80" y="18"/>
                  <a:pt x="62" y="0"/>
                  <a:pt x="40" y="0"/>
                </a:cubicBezTo>
                <a:cubicBezTo>
                  <a:pt x="18" y="0"/>
                  <a:pt x="0" y="18"/>
                  <a:pt x="0" y="40"/>
                </a:cubicBezTo>
              </a:path>
            </a:pathLst>
          </a:custGeom>
          <a:solidFill>
            <a:schemeClr val="accent3"/>
          </a:solidFill>
          <a:ln w="33338" cap="rnd">
            <a:noFill/>
            <a:prstDash val="solid"/>
            <a:round/>
          </a:ln>
        </p:spPr>
        <p:txBody>
          <a:bodyPr vert="horz" wrap="square" lIns="91440" tIns="45720" rIns="91440" bIns="45720" numCol="1" anchor="t" anchorCtr="0" compatLnSpc="1"/>
          <a:p>
            <a:endParaRPr lang="zh-CN" altLang="en-US" sz="1800">
              <a:solidFill>
                <a:schemeClr val="dk1"/>
              </a:solidFill>
              <a:latin typeface="微软雅黑" panose="020B0503020204020204" charset="-122"/>
              <a:ea typeface="微软雅黑" panose="020B0503020204020204" charset="-122"/>
            </a:endParaRPr>
          </a:p>
        </p:txBody>
      </p:sp>
      <p:sp>
        <p:nvSpPr>
          <p:cNvPr id="29" name="Freeform"/>
          <p:cNvSpPr/>
          <p:nvPr>
            <p:custDataLst>
              <p:tags r:id="rId15"/>
            </p:custDataLst>
          </p:nvPr>
        </p:nvSpPr>
        <p:spPr bwMode="auto">
          <a:xfrm>
            <a:off x="1340791" y="3677866"/>
            <a:ext cx="532497" cy="532497"/>
          </a:xfrm>
          <a:custGeom>
            <a:avLst/>
            <a:gdLst>
              <a:gd name="T0" fmla="*/ 154 w 232"/>
              <a:gd name="T1" fmla="*/ 38 h 232"/>
              <a:gd name="T2" fmla="*/ 126 w 232"/>
              <a:gd name="T3" fmla="*/ 7 h 232"/>
              <a:gd name="T4" fmla="*/ 103 w 232"/>
              <a:gd name="T5" fmla="*/ 7 h 232"/>
              <a:gd name="T6" fmla="*/ 86 w 232"/>
              <a:gd name="T7" fmla="*/ 27 h 232"/>
              <a:gd name="T8" fmla="*/ 89 w 232"/>
              <a:gd name="T9" fmla="*/ 44 h 232"/>
              <a:gd name="T10" fmla="*/ 114 w 232"/>
              <a:gd name="T11" fmla="*/ 77 h 232"/>
              <a:gd name="T12" fmla="*/ 75 w 232"/>
              <a:gd name="T13" fmla="*/ 118 h 232"/>
              <a:gd name="T14" fmla="*/ 42 w 232"/>
              <a:gd name="T15" fmla="*/ 93 h 232"/>
              <a:gd name="T16" fmla="*/ 24 w 232"/>
              <a:gd name="T17" fmla="*/ 90 h 232"/>
              <a:gd name="T18" fmla="*/ 7 w 232"/>
              <a:gd name="T19" fmla="*/ 106 h 232"/>
              <a:gd name="T20" fmla="*/ 7 w 232"/>
              <a:gd name="T21" fmla="*/ 129 h 232"/>
              <a:gd name="T22" fmla="*/ 103 w 232"/>
              <a:gd name="T23" fmla="*/ 225 h 232"/>
              <a:gd name="T24" fmla="*/ 126 w 232"/>
              <a:gd name="T25" fmla="*/ 225 h 232"/>
              <a:gd name="T26" fmla="*/ 225 w 232"/>
              <a:gd name="T27" fmla="*/ 129 h 232"/>
              <a:gd name="T28" fmla="*/ 225 w 232"/>
              <a:gd name="T29" fmla="*/ 106 h 232"/>
              <a:gd name="T30" fmla="*/ 194 w 232"/>
              <a:gd name="T31" fmla="*/ 7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232">
                <a:moveTo>
                  <a:pt x="154" y="38"/>
                </a:moveTo>
                <a:cubicBezTo>
                  <a:pt x="126" y="7"/>
                  <a:pt x="126" y="7"/>
                  <a:pt x="126" y="7"/>
                </a:cubicBezTo>
                <a:cubicBezTo>
                  <a:pt x="120" y="0"/>
                  <a:pt x="110" y="0"/>
                  <a:pt x="103" y="7"/>
                </a:cubicBezTo>
                <a:cubicBezTo>
                  <a:pt x="86" y="27"/>
                  <a:pt x="86" y="27"/>
                  <a:pt x="86" y="27"/>
                </a:cubicBezTo>
                <a:cubicBezTo>
                  <a:pt x="80" y="33"/>
                  <a:pt x="81" y="41"/>
                  <a:pt x="89" y="44"/>
                </a:cubicBezTo>
                <a:cubicBezTo>
                  <a:pt x="89" y="44"/>
                  <a:pt x="114" y="55"/>
                  <a:pt x="114" y="77"/>
                </a:cubicBezTo>
                <a:cubicBezTo>
                  <a:pt x="114" y="99"/>
                  <a:pt x="97" y="118"/>
                  <a:pt x="75" y="118"/>
                </a:cubicBezTo>
                <a:cubicBezTo>
                  <a:pt x="53" y="118"/>
                  <a:pt x="42" y="93"/>
                  <a:pt x="42" y="93"/>
                </a:cubicBezTo>
                <a:cubicBezTo>
                  <a:pt x="38" y="85"/>
                  <a:pt x="30" y="84"/>
                  <a:pt x="24" y="90"/>
                </a:cubicBezTo>
                <a:cubicBezTo>
                  <a:pt x="7" y="106"/>
                  <a:pt x="7" y="106"/>
                  <a:pt x="7" y="106"/>
                </a:cubicBezTo>
                <a:cubicBezTo>
                  <a:pt x="0" y="112"/>
                  <a:pt x="0" y="122"/>
                  <a:pt x="7" y="129"/>
                </a:cubicBezTo>
                <a:cubicBezTo>
                  <a:pt x="103" y="225"/>
                  <a:pt x="103" y="225"/>
                  <a:pt x="103" y="225"/>
                </a:cubicBezTo>
                <a:cubicBezTo>
                  <a:pt x="110" y="232"/>
                  <a:pt x="120" y="232"/>
                  <a:pt x="126" y="225"/>
                </a:cubicBezTo>
                <a:cubicBezTo>
                  <a:pt x="225" y="129"/>
                  <a:pt x="225" y="129"/>
                  <a:pt x="225" y="129"/>
                </a:cubicBezTo>
                <a:cubicBezTo>
                  <a:pt x="232" y="122"/>
                  <a:pt x="232" y="112"/>
                  <a:pt x="225" y="106"/>
                </a:cubicBezTo>
                <a:cubicBezTo>
                  <a:pt x="194" y="78"/>
                  <a:pt x="194" y="78"/>
                  <a:pt x="194" y="78"/>
                </a:cubicBezTo>
              </a:path>
            </a:pathLst>
          </a:custGeom>
          <a:solidFill>
            <a:schemeClr val="accent3"/>
          </a:solidFill>
          <a:ln w="33338" cap="rnd">
            <a:noFill/>
            <a:prstDash val="solid"/>
            <a:round/>
          </a:ln>
        </p:spPr>
        <p:txBody>
          <a:bodyPr vert="horz" wrap="square" lIns="91440" tIns="45720" rIns="91440" bIns="45720" numCol="1" anchor="t" anchorCtr="0" compatLnSpc="1"/>
          <a:p>
            <a:endParaRPr lang="zh-CN" altLang="en-US" sz="1800" dirty="0">
              <a:solidFill>
                <a:schemeClr val="dk1"/>
              </a:solidFill>
              <a:latin typeface="微软雅黑" panose="020B0503020204020204" charset="-122"/>
              <a:ea typeface="微软雅黑" panose="020B0503020204020204" charset="-122"/>
            </a:endParaRPr>
          </a:p>
        </p:txBody>
      </p:sp>
      <p:sp>
        <p:nvSpPr>
          <p:cNvPr id="30" name="TextBox"/>
          <p:cNvSpPr txBox="1"/>
          <p:nvPr>
            <p:custDataLst>
              <p:tags r:id="rId16"/>
            </p:custDataLst>
          </p:nvPr>
        </p:nvSpPr>
        <p:spPr>
          <a:xfrm>
            <a:off x="2279908" y="3461879"/>
            <a:ext cx="8566376" cy="1205533"/>
          </a:xfrm>
          <a:prstGeom prst="rect">
            <a:avLst/>
          </a:prstGeom>
          <a:noFill/>
        </p:spPr>
        <p:txBody>
          <a:bodyPr wrap="square" rtlCol="0" anchor="ctr">
            <a:normAutofit/>
          </a:bodyPr>
          <a:p>
            <a:pPr marL="0" lvl="0" indent="0" algn="l">
              <a:lnSpc>
                <a:spcPct val="120000"/>
              </a:lnSpc>
              <a:spcBef>
                <a:spcPts val="0"/>
              </a:spcBef>
              <a:spcAft>
                <a:spcPts val="800"/>
              </a:spcAft>
              <a:buSzPct val="100000"/>
              <a:buNone/>
            </a:pPr>
            <a:r>
              <a:rPr lang="zh-CN" altLang="en-US" sz="2600" spc="180" dirty="0">
                <a:solidFill>
                  <a:schemeClr val="dk1">
                    <a:lumMod val="75000"/>
                    <a:lumOff val="25000"/>
                  </a:schemeClr>
                </a:solidFill>
                <a:uFillTx/>
                <a:latin typeface="微软雅黑" panose="020B0503020204020204" charset="-122"/>
                <a:ea typeface="微软雅黑" panose="020B0503020204020204" charset="-122"/>
              </a:rPr>
              <a:t>系统查重最多可查三次，请酌情使用，若查重后还需修改，请导师撤回后重新上传</a:t>
            </a:r>
            <a:endParaRPr lang="zh-CN" altLang="en-US" sz="2600" spc="180" dirty="0">
              <a:solidFill>
                <a:schemeClr val="dk1">
                  <a:lumMod val="75000"/>
                  <a:lumOff val="25000"/>
                </a:schemeClr>
              </a:solidFill>
              <a:uFillTx/>
              <a:latin typeface="微软雅黑" panose="020B0503020204020204" charset="-122"/>
              <a:ea typeface="微软雅黑" panose="020B0503020204020204" charset="-122"/>
            </a:endParaRPr>
          </a:p>
        </p:txBody>
      </p:sp>
      <p:sp>
        <p:nvSpPr>
          <p:cNvPr id="17" name="Right Triangle 13"/>
          <p:cNvSpPr/>
          <p:nvPr>
            <p:custDataLst>
              <p:tags r:id="rId17"/>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800">
              <a:solidFill>
                <a:schemeClr val="lt1"/>
              </a:solidFill>
              <a:latin typeface="微软雅黑" panose="020B0503020204020204" charset="-122"/>
              <a:ea typeface="微软雅黑" panose="020B0503020204020204" charset="-122"/>
            </a:endParaRPr>
          </a:p>
        </p:txBody>
      </p:sp>
      <p:sp>
        <p:nvSpPr>
          <p:cNvPr id="2" name="直角三角形 1"/>
          <p:cNvSpPr/>
          <p:nvPr>
            <p:custDataLst>
              <p:tags r:id="rId18"/>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9457" name="标题 1"/>
          <p:cNvSpPr>
            <a:spLocks noGrp="1"/>
          </p:cNvSpPr>
          <p:nvPr>
            <p:custDataLst>
              <p:tags r:id="rId19"/>
            </p:custDataLst>
          </p:nvPr>
        </p:nvSpPr>
        <p:spPr>
          <a:xfrm>
            <a:off x="551180" y="424180"/>
            <a:ext cx="2638425" cy="711200"/>
          </a:xfrm>
          <a:prstGeom prst="rect">
            <a:avLst/>
          </a:prstGeom>
          <a:noFill/>
          <a:ln w="9525">
            <a:noFill/>
          </a:ln>
        </p:spPr>
        <p:txBody>
          <a:bodyPr vert="horz" wrap="square" lIns="0" tIns="45720" rIns="0" bIns="0" anchor="b" anchorCtr="0"/>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2pPr>
            <a:lvl3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3pPr>
            <a:lvl4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4pPr>
            <a:lvl5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5pPr>
            <a:lvl6pPr marL="4572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6pPr>
            <a:lvl7pPr marL="9144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7pPr>
            <a:lvl8pPr marL="13716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8pPr>
            <a:lvl9pPr marL="18288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9pPr>
          </a:lstStyle>
          <a:p>
            <a:r>
              <a:rPr lang="en-US" altLang="zh-CN" sz="3600" b="1" spc="300" dirty="0">
                <a:solidFill>
                  <a:schemeClr val="accent1"/>
                </a:solidFill>
                <a:uFillTx/>
                <a:latin typeface="微软雅黑" panose="020B0503020204020204" charset="-122"/>
                <a:ea typeface="微软雅黑" panose="020B0503020204020204" charset="-122"/>
                <a:cs typeface="微软雅黑" panose="020B0503020204020204" charset="-122"/>
              </a:rPr>
              <a:t>3.</a:t>
            </a:r>
            <a:r>
              <a:rPr lang="zh-CN" altLang="en-US" sz="3600" b="1" spc="300" dirty="0">
                <a:solidFill>
                  <a:schemeClr val="accent1"/>
                </a:solidFill>
                <a:uFillTx/>
                <a:latin typeface="微软雅黑" panose="020B0503020204020204" charset="-122"/>
                <a:ea typeface="微软雅黑" panose="020B0503020204020204" charset="-122"/>
                <a:cs typeface="微软雅黑" panose="020B0503020204020204" charset="-122"/>
              </a:rPr>
              <a:t>论文查重</a:t>
            </a:r>
            <a:endParaRPr lang="zh-CN" altLang="en-US" sz="3600" dirty="0"/>
          </a:p>
        </p:txBody>
      </p:sp>
      <p:cxnSp>
        <p:nvCxnSpPr>
          <p:cNvPr id="4" name="直接连接符 3"/>
          <p:cNvCxnSpPr/>
          <p:nvPr>
            <p:custDataLst>
              <p:tags r:id="rId20"/>
            </p:custDataLst>
          </p:nvPr>
        </p:nvCxnSpPr>
        <p:spPr>
          <a:xfrm>
            <a:off x="479429" y="113115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ustDataLst>
      <p:tags r:id="rId2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矩形 15"/>
          <p:cNvSpPr/>
          <p:nvPr userDrawn="1">
            <p:custDataLst>
              <p:tags r:id="rId1"/>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2" name="矩形 11"/>
          <p:cNvSpPr/>
          <p:nvPr userDrawn="1">
            <p:custDataLst>
              <p:tags r:id="rId2"/>
            </p:custDataLst>
          </p:nvPr>
        </p:nvSpPr>
        <p:spPr>
          <a:xfrm>
            <a:off x="0" y="0"/>
            <a:ext cx="495935" cy="1586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495935" y="476250"/>
            <a:ext cx="10999470" cy="709295"/>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en-US" altLang="zh-CN" sz="3600" b="1" spc="200" dirty="0">
                <a:solidFill>
                  <a:schemeClr val="accent1"/>
                </a:solidFill>
                <a:uFillTx/>
                <a:latin typeface="微软雅黑" panose="020B0503020204020204" charset="-122"/>
                <a:ea typeface="微软雅黑" panose="020B0503020204020204" charset="-122"/>
                <a:cs typeface="微软雅黑" panose="020B0503020204020204" charset="-122"/>
              </a:rPr>
              <a:t>4.</a:t>
            </a:r>
            <a:r>
              <a:rPr lang="zh-CN" altLang="en-US" sz="3600" b="1" spc="200" dirty="0">
                <a:solidFill>
                  <a:schemeClr val="accent1"/>
                </a:solidFill>
                <a:uFillTx/>
                <a:latin typeface="微软雅黑" panose="020B0503020204020204" charset="-122"/>
                <a:ea typeface="微软雅黑" panose="020B0503020204020204" charset="-122"/>
                <a:cs typeface="微软雅黑" panose="020B0503020204020204" charset="-122"/>
              </a:rPr>
              <a:t>网上申请-国家平台</a:t>
            </a:r>
            <a:endParaRPr lang="zh-CN" altLang="en-US" sz="3600" b="1" spc="20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graphicFrame>
        <p:nvGraphicFramePr>
          <p:cNvPr id="10" name="图示 9"/>
          <p:cNvGraphicFramePr/>
          <p:nvPr>
            <p:custDataLst>
              <p:tags r:id="rId4"/>
            </p:custDataLst>
          </p:nvPr>
        </p:nvGraphicFramePr>
        <p:xfrm>
          <a:off x="609557" y="1676413"/>
          <a:ext cx="6419888" cy="4267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6"/>
          <p:cNvSpPr txBox="1"/>
          <p:nvPr>
            <p:custDataLst>
              <p:tags r:id="rId10"/>
            </p:custDataLst>
          </p:nvPr>
        </p:nvSpPr>
        <p:spPr>
          <a:xfrm>
            <a:off x="7392675" y="2277141"/>
            <a:ext cx="4248188" cy="2499373"/>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17500" lvl="0" indent="-317500" algn="l" fontAlgn="ctr">
              <a:lnSpc>
                <a:spcPct val="120000"/>
              </a:lnSpc>
              <a:spcBef>
                <a:spcPts val="0"/>
              </a:spcBef>
              <a:spcAft>
                <a:spcPts val="800"/>
              </a:spcAft>
              <a:buSzPct val="100000"/>
              <a:buFont typeface="Wingdings" panose="05000000000000000000" charset="0"/>
              <a:buChar char="l"/>
            </a:pP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申请人：学术学位同力硕士</a:t>
            </a:r>
            <a:endPar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17500" lvl="0" indent="-317500" algn="l" fontAlgn="ctr">
              <a:lnSpc>
                <a:spcPct val="120000"/>
              </a:lnSpc>
              <a:spcBef>
                <a:spcPts val="0"/>
              </a:spcBef>
              <a:spcAft>
                <a:spcPts val="800"/>
              </a:spcAft>
              <a:buSzPct val="100000"/>
              <a:buFont typeface="Wingdings" panose="05000000000000000000" charset="0"/>
              <a:buChar char="l"/>
            </a:pPr>
            <a:r>
              <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申请时间：学院资格审查后，具体另行通知</a:t>
            </a:r>
            <a:endParaRPr lang="zh-CN" altLang="en-US" sz="2000" spc="9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17500" lvl="0" indent="-317500" algn="l" fontAlgn="ctr">
              <a:lnSpc>
                <a:spcPct val="120000"/>
              </a:lnSpc>
              <a:spcBef>
                <a:spcPts val="0"/>
              </a:spcBef>
              <a:spcAft>
                <a:spcPts val="800"/>
              </a:spcAft>
              <a:buSzPct val="100000"/>
              <a:buFont typeface="Wingdings" panose="05000000000000000000" charset="0"/>
              <a:buChar char="l"/>
            </a:pPr>
            <a:r>
              <a:rPr lang="zh-CN" altLang="en-US" sz="2000" spc="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网站：中国学位与研究生教育信息网</a:t>
            </a:r>
            <a:r>
              <a:rPr lang="en-US" altLang="zh-CN" sz="2000" spc="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http://www.cdgdc.edu.cn/tdxlsqxt/index.html</a:t>
            </a:r>
            <a:endParaRPr lang="en-US" altLang="zh-CN" sz="2000" spc="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cxnSp>
        <p:nvCxnSpPr>
          <p:cNvPr id="4" name="直接连接符 3"/>
          <p:cNvCxnSpPr/>
          <p:nvPr>
            <p:custDataLst>
              <p:tags r:id="rId11"/>
            </p:custDataLst>
          </p:nvPr>
        </p:nvCxnSpPr>
        <p:spPr>
          <a:xfrm>
            <a:off x="479429" y="12689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ustDataLst>
      <p:tags r:id="rId1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457204" y="-734480"/>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2" name="Picture 3"/>
          <p:cNvPicPr>
            <a:picLocks noGrp="1" noChangeAspect="1"/>
          </p:cNvPicPr>
          <p:nvPr/>
        </p:nvPicPr>
        <p:blipFill>
          <a:blip r:embed="rId2"/>
          <a:srcRect/>
          <a:stretch>
            <a:fillRect/>
          </a:stretch>
        </p:blipFill>
        <p:spPr>
          <a:xfrm>
            <a:off x="2159117" y="552977"/>
            <a:ext cx="7873767" cy="6158411"/>
          </a:xfrm>
          <a:prstGeom prst="rect">
            <a:avLst/>
          </a:prstGeom>
          <a:noFill/>
          <a:ln w="9525">
            <a:noFill/>
          </a:ln>
        </p:spPr>
      </p:pic>
      <p:sp>
        <p:nvSpPr>
          <p:cNvPr id="3" name="椭圆 2"/>
          <p:cNvSpPr/>
          <p:nvPr>
            <p:custDataLst>
              <p:tags r:id="rId3"/>
            </p:custDataLst>
          </p:nvPr>
        </p:nvSpPr>
        <p:spPr bwMode="auto">
          <a:xfrm>
            <a:off x="8372011" y="1745332"/>
            <a:ext cx="1291791" cy="4987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a:bodyPr>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cxnSp>
        <p:nvCxnSpPr>
          <p:cNvPr id="7" name="直接箭头连接符 6"/>
          <p:cNvCxnSpPr/>
          <p:nvPr/>
        </p:nvCxnSpPr>
        <p:spPr bwMode="auto">
          <a:xfrm flipV="1">
            <a:off x="7633845" y="1929873"/>
            <a:ext cx="676652" cy="18454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descr="D:\My Documents\My Pictures\20150416-11.bmp"/>
          <p:cNvPicPr>
            <a:picLocks noChangeAspect="1"/>
          </p:cNvPicPr>
          <p:nvPr/>
        </p:nvPicPr>
        <p:blipFill>
          <a:blip r:embed="rId1"/>
          <a:stretch>
            <a:fillRect/>
          </a:stretch>
        </p:blipFill>
        <p:spPr>
          <a:xfrm>
            <a:off x="1524000" y="188595"/>
            <a:ext cx="9163050" cy="6400800"/>
          </a:xfrm>
          <a:prstGeom prst="rect">
            <a:avLst/>
          </a:prstGeom>
          <a:noFill/>
          <a:ln w="9525">
            <a:noFill/>
          </a:ln>
        </p:spPr>
      </p:pic>
      <p:cxnSp>
        <p:nvCxnSpPr>
          <p:cNvPr id="6" name="直接箭头连接符 5"/>
          <p:cNvCxnSpPr/>
          <p:nvPr/>
        </p:nvCxnSpPr>
        <p:spPr bwMode="auto">
          <a:xfrm rot="10800000">
            <a:off x="1952625" y="1071563"/>
            <a:ext cx="428625" cy="42862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a:off x="1524000" y="1928813"/>
            <a:ext cx="785813" cy="2143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10" name="椭圆 9"/>
          <p:cNvSpPr/>
          <p:nvPr/>
        </p:nvSpPr>
        <p:spPr bwMode="auto">
          <a:xfrm>
            <a:off x="1524000" y="2143125"/>
            <a:ext cx="714375" cy="2143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内容占位符 1"/>
          <p:cNvSpPr>
            <a:spLocks noGrp="1"/>
          </p:cNvSpPr>
          <p:nvPr>
            <p:ph/>
          </p:nvPr>
        </p:nvSpPr>
        <p:spPr>
          <a:xfrm>
            <a:off x="1981200" y="785813"/>
            <a:ext cx="8229600" cy="5340350"/>
          </a:xfrm>
        </p:spPr>
        <p:txBody>
          <a:bodyPr vert="horz" wrap="square" lIns="91440" tIns="45720" rIns="91440" bIns="45720" anchor="t" anchorCtr="0"/>
          <a:lstStyle/>
          <a:p>
            <a:r>
              <a:rPr lang="zh-CN" altLang="en-US" dirty="0"/>
              <a:t>系统登录账号，为申请时注册的邮箱。</a:t>
            </a:r>
            <a:endParaRPr lang="en-US" altLang="zh-CN" dirty="0"/>
          </a:p>
          <a:p>
            <a:r>
              <a:rPr lang="zh-CN" altLang="en-US" dirty="0"/>
              <a:t>申请后，需指纹采集。</a:t>
            </a:r>
            <a:endParaRPr lang="zh-CN" altLang="en-US" dirty="0"/>
          </a:p>
        </p:txBody>
      </p:sp>
      <p:sp>
        <p:nvSpPr>
          <p:cNvPr id="3" name="TextBox 2"/>
          <p:cNvSpPr txBox="1"/>
          <p:nvPr/>
        </p:nvSpPr>
        <p:spPr>
          <a:xfrm>
            <a:off x="2962275" y="2384425"/>
            <a:ext cx="5929313" cy="1568450"/>
          </a:xfrm>
          <a:prstGeom prst="rect">
            <a:avLst/>
          </a:prstGeom>
          <a:solidFill>
            <a:schemeClr val="accent6">
              <a:lumMod val="40000"/>
              <a:lumOff val="60000"/>
            </a:schemeClr>
          </a:solidFill>
        </p:spPr>
        <p:txBody>
          <a:bodyPr>
            <a:spAutoFit/>
          </a:bodyPr>
          <a:lstStyle/>
          <a:p>
            <a:pPr marR="0" defTabSz="914400">
              <a:buClrTx/>
              <a:buSzTx/>
              <a:defRPr/>
            </a:pPr>
            <a:r>
              <a:rPr kumimoji="0" lang="zh-CN" altLang="en-US" sz="3200" kern="1200" cap="none" spc="0" normalizeH="0" baseline="0" noProof="0">
                <a:solidFill>
                  <a:srgbClr val="FF0000"/>
                </a:solidFill>
                <a:latin typeface="Arial" panose="020B0604020202020204" pitchFamily="34" charset="0"/>
                <a:ea typeface="宋体" panose="02010600030101010101" pitchFamily="2" charset="-122"/>
                <a:cs typeface="+mn-cs"/>
              </a:rPr>
              <a:t>     </a:t>
            </a:r>
            <a:r>
              <a:rPr kumimoji="0" lang="zh-CN" altLang="en-US" sz="3200" kern="1200" cap="none" spc="0" normalizeH="0" baseline="0" noProof="0">
                <a:solidFill>
                  <a:srgbClr val="FF0000"/>
                </a:solidFill>
                <a:latin typeface="华文新魏" panose="02010800040101010101" pitchFamily="2" charset="-122"/>
                <a:ea typeface="华文新魏" panose="02010800040101010101" pitchFamily="2" charset="-122"/>
                <a:cs typeface="+mn-cs"/>
              </a:rPr>
              <a:t>指纹采集是课程进修班报名时完成，如有遗漏的，无法进行国家平台学位申请工作。</a:t>
            </a:r>
            <a:endParaRPr kumimoji="0" lang="zh-CN" altLang="en-US" sz="3200" kern="1200" cap="none" spc="0" normalizeH="0" baseline="0" noProof="0">
              <a:solidFill>
                <a:srgbClr val="FF0000"/>
              </a:solidFill>
              <a:latin typeface="华文新魏" panose="02010800040101010101" pitchFamily="2" charset="-122"/>
              <a:ea typeface="华文新魏" panose="02010800040101010101" pitchFamily="2" charset="-122"/>
              <a:cs typeface="+mn-cs"/>
            </a:endParaRPr>
          </a:p>
        </p:txBody>
      </p:sp>
      <p:sp>
        <p:nvSpPr>
          <p:cNvPr id="26627" name="TextBox 3"/>
          <p:cNvSpPr txBox="1"/>
          <p:nvPr/>
        </p:nvSpPr>
        <p:spPr>
          <a:xfrm>
            <a:off x="3381375" y="4572000"/>
            <a:ext cx="4929188" cy="829945"/>
          </a:xfrm>
          <a:prstGeom prst="rect">
            <a:avLst/>
          </a:prstGeom>
          <a:noFill/>
          <a:ln w="9525">
            <a:noFill/>
          </a:ln>
        </p:spPr>
        <p:txBody>
          <a:bodyPr anchor="t" anchorCtr="0">
            <a:spAutoFit/>
          </a:bodyPr>
          <a:lstStyle/>
          <a:p>
            <a:r>
              <a:rPr lang="zh-CN" altLang="en-US" sz="2400" dirty="0">
                <a:latin typeface="Arial" panose="020B0604020202020204" pitchFamily="34" charset="0"/>
                <a:ea typeface="宋体" panose="02010600030101010101" pitchFamily="2" charset="-122"/>
              </a:rPr>
              <a:t>咨询：丁老师</a:t>
            </a:r>
            <a:r>
              <a:rPr lang="en-US" altLang="zh-CN" sz="2400" dirty="0">
                <a:latin typeface="Arial" panose="020B0604020202020204" pitchFamily="34" charset="0"/>
                <a:ea typeface="宋体" panose="02010600030101010101" pitchFamily="2" charset="-122"/>
              </a:rPr>
              <a:t>, 88208121</a:t>
            </a:r>
            <a:r>
              <a:rPr lang="zh-CN" altLang="en-US" sz="2400" dirty="0">
                <a:latin typeface="Arial" panose="020B0604020202020204" pitchFamily="34" charset="0"/>
                <a:ea typeface="宋体" panose="02010600030101010101" pitchFamily="2" charset="-122"/>
              </a:rPr>
              <a:t>或各地进修班老师</a:t>
            </a:r>
            <a:endParaRPr lang="zh-CN" altLang="en-US" sz="2400" dirty="0">
              <a:latin typeface="Arial" panose="020B0604020202020204" pitchFamily="34" charset="0"/>
              <a:ea typeface="宋体" panose="02010600030101010101" pitchFamily="2" charset="-122"/>
            </a:endParaRPr>
          </a:p>
        </p:txBody>
      </p:sp>
      <p:grpSp>
        <p:nvGrpSpPr>
          <p:cNvPr id="5" name="组合 4"/>
          <p:cNvGrpSpPr/>
          <p:nvPr>
            <p:custDataLst>
              <p:tags r:id="rId1"/>
            </p:custDataLst>
          </p:nvPr>
        </p:nvGrpSpPr>
        <p:grpSpPr>
          <a:xfrm>
            <a:off x="457200" y="304800"/>
            <a:ext cx="3048000" cy="2222500"/>
            <a:chOff x="720" y="480"/>
            <a:chExt cx="4800" cy="3500"/>
          </a:xfrm>
        </p:grpSpPr>
        <p:sp>
          <p:nvSpPr>
            <p:cNvPr id="15" name="任意多边形: 形状 3"/>
            <p:cNvSpPr/>
            <p:nvPr>
              <p:custDataLst>
                <p:tags r:id="rId2"/>
              </p:custDataLst>
            </p:nvPr>
          </p:nvSpPr>
          <p:spPr>
            <a:xfrm flipH="1" flipV="1">
              <a:off x="720" y="48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800">
                <a:solidFill>
                  <a:schemeClr val="lt1"/>
                </a:solidFill>
                <a:latin typeface="微软雅黑" panose="020B0503020204020204" charset="-122"/>
                <a:ea typeface="微软雅黑" panose="020B0503020204020204" charset="-122"/>
              </a:endParaRPr>
            </a:p>
          </p:txBody>
        </p:sp>
        <p:sp>
          <p:nvSpPr>
            <p:cNvPr id="20" name="矩形 19"/>
            <p:cNvSpPr/>
            <p:nvPr>
              <p:custDataLst>
                <p:tags r:id="rId3"/>
              </p:custDataLst>
            </p:nvPr>
          </p:nvSpPr>
          <p:spPr>
            <a:xfrm>
              <a:off x="720" y="312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1" name="矩形 20"/>
            <p:cNvSpPr/>
            <p:nvPr>
              <p:custDataLst>
                <p:tags r:id="rId4"/>
              </p:custDataLst>
            </p:nvPr>
          </p:nvSpPr>
          <p:spPr>
            <a:xfrm>
              <a:off x="720" y="348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2" name="矩形 21"/>
            <p:cNvSpPr/>
            <p:nvPr>
              <p:custDataLst>
                <p:tags r:id="rId5"/>
              </p:custDataLst>
            </p:nvPr>
          </p:nvSpPr>
          <p:spPr>
            <a:xfrm>
              <a:off x="720" y="384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sp>
        <p:nvSpPr>
          <p:cNvPr id="4" name="直角三角形 3"/>
          <p:cNvSpPr/>
          <p:nvPr>
            <p:custDataLst>
              <p:tags r:id="rId6"/>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7" name="Right Triangle 13"/>
          <p:cNvSpPr/>
          <p:nvPr>
            <p:custDataLst>
              <p:tags r:id="rId7"/>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6" name="组合 5"/>
          <p:cNvGrpSpPr/>
          <p:nvPr>
            <p:custDataLst>
              <p:tags r:id="rId8"/>
            </p:custDataLst>
          </p:nvPr>
        </p:nvGrpSpPr>
        <p:grpSpPr>
          <a:xfrm>
            <a:off x="8686800" y="4334510"/>
            <a:ext cx="3048000" cy="2218690"/>
            <a:chOff x="13680" y="6826"/>
            <a:chExt cx="4800" cy="3494"/>
          </a:xfrm>
        </p:grpSpPr>
        <p:sp>
          <p:nvSpPr>
            <p:cNvPr id="13" name="任意多边形: 形状 2"/>
            <p:cNvSpPr/>
            <p:nvPr>
              <p:custDataLst>
                <p:tags r:id="rId9"/>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800">
                <a:solidFill>
                  <a:schemeClr val="lt1"/>
                </a:solidFill>
                <a:latin typeface="微软雅黑" panose="020B0503020204020204" charset="-122"/>
                <a:ea typeface="微软雅黑" panose="020B0503020204020204" charset="-122"/>
              </a:endParaRPr>
            </a:p>
          </p:txBody>
        </p:sp>
        <p:sp>
          <p:nvSpPr>
            <p:cNvPr id="24" name="矩形 23"/>
            <p:cNvSpPr/>
            <p:nvPr>
              <p:custDataLst>
                <p:tags r:id="rId10"/>
              </p:custDataLst>
            </p:nvPr>
          </p:nvSpPr>
          <p:spPr>
            <a:xfrm>
              <a:off x="18340" y="682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5" name="矩形 24"/>
            <p:cNvSpPr/>
            <p:nvPr>
              <p:custDataLst>
                <p:tags r:id="rId11"/>
              </p:custDataLst>
            </p:nvPr>
          </p:nvSpPr>
          <p:spPr>
            <a:xfrm>
              <a:off x="18340" y="718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6" name="矩形 25"/>
            <p:cNvSpPr/>
            <p:nvPr>
              <p:custDataLst>
                <p:tags r:id="rId12"/>
              </p:custDataLst>
            </p:nvPr>
          </p:nvSpPr>
          <p:spPr>
            <a:xfrm>
              <a:off x="18340" y="754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矩形 36"/>
          <p:cNvSpPr/>
          <p:nvPr userDrawn="1">
            <p:custDataLst>
              <p:tags r:id="rId1"/>
            </p:custDataLst>
          </p:nvPr>
        </p:nvSpPr>
        <p:spPr>
          <a:xfrm>
            <a:off x="-24698"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07674" y="119592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1" name="文本框 6"/>
          <p:cNvSpPr txBox="1"/>
          <p:nvPr>
            <p:custDataLst>
              <p:tags r:id="rId3"/>
            </p:custDataLst>
          </p:nvPr>
        </p:nvSpPr>
        <p:spPr>
          <a:xfrm>
            <a:off x="479429" y="476888"/>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期刊杂志等级查询</a:t>
            </a:r>
            <a:endParaRPr lang="zh-CN" altLang="en-US" dirty="0">
              <a:solidFill>
                <a:schemeClr val="accent1"/>
              </a:solidFill>
              <a:latin typeface="Arial" panose="020B0604020202020204" pitchFamily="34" charset="0"/>
              <a:ea typeface="汉仪君黑-75简" panose="00020600040101010101" charset="-122"/>
            </a:endParaRPr>
          </a:p>
        </p:txBody>
      </p:sp>
      <p:pic>
        <p:nvPicPr>
          <p:cNvPr id="2" name="Picture 1" descr="D:\My Documents\My Pictures\20150428-1.bmp"/>
          <p:cNvPicPr>
            <a:picLocks noGrp="1" noChangeAspect="1"/>
          </p:cNvPicPr>
          <p:nvPr>
            <p:custDataLst>
              <p:tags r:id="rId4"/>
            </p:custDataLst>
          </p:nvPr>
        </p:nvPicPr>
        <p:blipFill>
          <a:blip r:embed="rId5"/>
          <a:srcRect l="-778" r="33073" b="49547"/>
          <a:stretch>
            <a:fillRect/>
          </a:stretch>
        </p:blipFill>
        <p:spPr>
          <a:xfrm>
            <a:off x="5600468" y="1371600"/>
            <a:ext cx="3962903" cy="2362500"/>
          </a:xfrm>
          <a:prstGeom prst="rect">
            <a:avLst/>
          </a:prstGeom>
          <a:noFill/>
          <a:ln w="9525">
            <a:noFill/>
          </a:ln>
        </p:spPr>
      </p:pic>
      <p:pic>
        <p:nvPicPr>
          <p:cNvPr id="4" name="Picture 2" descr="D:\My Documents\My Pictures\20150428-2.bmp"/>
          <p:cNvPicPr>
            <a:picLocks noChangeAspect="1"/>
          </p:cNvPicPr>
          <p:nvPr>
            <p:custDataLst>
              <p:tags r:id="rId6"/>
            </p:custDataLst>
          </p:nvPr>
        </p:nvPicPr>
        <p:blipFill>
          <a:blip r:embed="rId7"/>
          <a:srcRect t="42870" r="32684" b="10629"/>
          <a:stretch>
            <a:fillRect/>
          </a:stretch>
        </p:blipFill>
        <p:spPr>
          <a:xfrm>
            <a:off x="5676677" y="3810309"/>
            <a:ext cx="3886695" cy="2147420"/>
          </a:xfrm>
          <a:prstGeom prst="rect">
            <a:avLst/>
          </a:prstGeom>
          <a:noFill/>
          <a:ln w="9525">
            <a:noFill/>
          </a:ln>
        </p:spPr>
      </p:pic>
      <p:sp>
        <p:nvSpPr>
          <p:cNvPr id="5" name="椭圆 4"/>
          <p:cNvSpPr/>
          <p:nvPr>
            <p:custDataLst>
              <p:tags r:id="rId8"/>
            </p:custDataLst>
          </p:nvPr>
        </p:nvSpPr>
        <p:spPr>
          <a:xfrm>
            <a:off x="7124661" y="5563133"/>
            <a:ext cx="1371775" cy="3048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a:bodyPr>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8" name="椭圆 7"/>
          <p:cNvSpPr/>
          <p:nvPr>
            <p:custDataLst>
              <p:tags r:id="rId9"/>
            </p:custDataLst>
          </p:nvPr>
        </p:nvSpPr>
        <p:spPr>
          <a:xfrm>
            <a:off x="7200871" y="4343777"/>
            <a:ext cx="1371775" cy="3048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a:bodyPr>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10" name="TextBox 7"/>
          <p:cNvSpPr txBox="1"/>
          <p:nvPr/>
        </p:nvSpPr>
        <p:spPr>
          <a:xfrm>
            <a:off x="8648856" y="3962729"/>
            <a:ext cx="1905241" cy="425420"/>
          </a:xfrm>
          <a:prstGeom prst="rect">
            <a:avLst/>
          </a:prstGeom>
          <a:noFill/>
          <a:ln w="9525">
            <a:noFill/>
          </a:ln>
        </p:spPr>
        <p:txBody>
          <a:bodyPr anchor="t" anchorCtr="0">
            <a:normAutofit fontScale="80000"/>
          </a:bodyPr>
          <a:p>
            <a:r>
              <a:rPr lang="zh-CN" altLang="en-US" sz="2665" b="1" dirty="0">
                <a:solidFill>
                  <a:srgbClr val="000000"/>
                </a:solidFill>
                <a:latin typeface="Arial" panose="020B0604020202020204" pitchFamily="34" charset="0"/>
                <a:ea typeface="汉仪君黑-55W" panose="00020600040101010101" charset="-122"/>
              </a:rPr>
              <a:t>浙大核心期刊</a:t>
            </a:r>
            <a:endParaRPr lang="zh-CN" altLang="en-US" sz="2665" b="1" dirty="0">
              <a:solidFill>
                <a:srgbClr val="000000"/>
              </a:solidFill>
              <a:latin typeface="Arial" panose="020B0604020202020204" pitchFamily="34" charset="0"/>
              <a:ea typeface="汉仪君黑-55W" panose="00020600040101010101" charset="-122"/>
            </a:endParaRPr>
          </a:p>
        </p:txBody>
      </p:sp>
      <p:cxnSp>
        <p:nvCxnSpPr>
          <p:cNvPr id="13" name="直接箭头连接符 12"/>
          <p:cNvCxnSpPr/>
          <p:nvPr/>
        </p:nvCxnSpPr>
        <p:spPr>
          <a:xfrm rot="16200000" flipV="1">
            <a:off x="8420225" y="3962729"/>
            <a:ext cx="304839" cy="30483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rot="10800000" flipV="1">
            <a:off x="8572645" y="5563133"/>
            <a:ext cx="315000" cy="14225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3"/>
          <p:cNvSpPr txBox="1"/>
          <p:nvPr>
            <p:custDataLst>
              <p:tags r:id="rId10"/>
            </p:custDataLst>
          </p:nvPr>
        </p:nvSpPr>
        <p:spPr>
          <a:xfrm>
            <a:off x="1637565" y="1600229"/>
            <a:ext cx="3658064" cy="4037420"/>
          </a:xfrm>
          <a:prstGeom prst="rect">
            <a:avLst/>
          </a:prstGeom>
          <a:noFill/>
          <a:ln w="9525">
            <a:noFill/>
          </a:ln>
        </p:spPr>
        <p:txBody>
          <a:bodyPr anchor="t" anchorCtr="0">
            <a:normAutofit fontScale="70000"/>
          </a:bodyPr>
          <a:p>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1</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、查询网站：研究生院网站</a:t>
            </a:r>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期刊级别</a:t>
            </a:r>
            <a:endPar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endParaRPr>
          </a:p>
          <a:p>
            <a:endPar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endParaRPr>
          </a:p>
          <a:p>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2</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、浙大核心期刊特指第</a:t>
            </a:r>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7</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项“</a:t>
            </a:r>
            <a:r>
              <a:rPr lang="en-US" altLang="zh-CN" sz="3200" b="1" dirty="0">
                <a:solidFill>
                  <a:schemeClr val="dk1"/>
                </a:solidFill>
                <a:latin typeface="Arial" panose="020B0604020202020204" pitchFamily="34" charset="0"/>
                <a:ea typeface="汉仪君黑-55W" panose="00020600040101010101" charset="-122"/>
                <a:cs typeface="微软雅黑" panose="020B0503020204020204" charset="-122"/>
              </a:rPr>
              <a:t>CSSCI</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”人文社科类和第</a:t>
            </a:r>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8</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项</a:t>
            </a:r>
            <a:r>
              <a:rPr lang="en-US" altLang="zh-CN" sz="3200" b="1" dirty="0">
                <a:solidFill>
                  <a:schemeClr val="dk1"/>
                </a:solidFill>
                <a:latin typeface="Arial" panose="020B0604020202020204" pitchFamily="34" charset="0"/>
                <a:ea typeface="汉仪君黑-55W" panose="00020600040101010101" charset="-122"/>
                <a:cs typeface="微软雅黑" panose="020B0503020204020204" charset="-122"/>
              </a:rPr>
              <a:t>（CSCD）</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理工农医类</a:t>
            </a:r>
            <a:endPar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endParaRPr>
          </a:p>
          <a:p>
            <a:endParaRPr lang="en-US" altLang="zh-CN" sz="3200" b="1" dirty="0">
              <a:solidFill>
                <a:schemeClr val="dk1"/>
              </a:solidFill>
              <a:latin typeface="Arial" panose="020B0604020202020204" pitchFamily="34" charset="0"/>
              <a:ea typeface="汉仪君黑-55W" panose="00020600040101010101" charset="-122"/>
              <a:cs typeface="微软雅黑" panose="020B0503020204020204" charset="-122"/>
            </a:endParaRPr>
          </a:p>
          <a:p>
            <a:r>
              <a:rPr lang="en-US" altLang="zh-CN" sz="3200" b="1" dirty="0">
                <a:solidFill>
                  <a:schemeClr val="dk1"/>
                </a:solidFill>
                <a:latin typeface="Arial" panose="020B0604020202020204" pitchFamily="34" charset="0"/>
                <a:ea typeface="汉仪君黑-55W" panose="00020600040101010101" charset="-122"/>
                <a:cs typeface="微软雅黑" panose="020B0503020204020204" charset="-122"/>
              </a:rPr>
              <a:t>3</a:t>
            </a:r>
            <a:r>
              <a:rPr lang="zh-CN" altLang="en-US" sz="3200" b="1" dirty="0">
                <a:solidFill>
                  <a:schemeClr val="dk1"/>
                </a:solidFill>
                <a:latin typeface="Arial" panose="020B0604020202020204" pitchFamily="34" charset="0"/>
                <a:ea typeface="汉仪君黑-55W" panose="00020600040101010101" charset="-122"/>
                <a:cs typeface="微软雅黑" panose="020B0503020204020204" charset="-122"/>
              </a:rPr>
              <a:t>、</a:t>
            </a:r>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SCI</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文章类型以玉泉图书馆检索证明为准</a:t>
            </a:r>
            <a:endPar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17" name="矩形 14"/>
          <p:cNvSpPr/>
          <p:nvPr>
            <p:custDataLst>
              <p:tags r:id="rId11"/>
            </p:custDataLst>
          </p:nvPr>
        </p:nvSpPr>
        <p:spPr>
          <a:xfrm>
            <a:off x="4990791" y="5820552"/>
            <a:ext cx="4877420" cy="885725"/>
          </a:xfrm>
          <a:prstGeom prst="rect">
            <a:avLst/>
          </a:prstGeom>
          <a:noFill/>
          <a:ln w="9525">
            <a:noFill/>
          </a:ln>
        </p:spPr>
        <p:txBody>
          <a:bodyPr anchor="t" anchorCtr="0">
            <a:normAutofit fontScale="80000"/>
          </a:bodyPr>
          <a:p>
            <a:r>
              <a:rPr lang="en-US" altLang="zh-CN" sz="3200" dirty="0">
                <a:solidFill>
                  <a:schemeClr val="dk1"/>
                </a:solidFill>
                <a:latin typeface="Arial" panose="020B0604020202020204" pitchFamily="34" charset="0"/>
                <a:ea typeface="汉仪君黑-55W" panose="00020600040101010101" charset="-122"/>
              </a:rPr>
              <a:t>http://grs.zju.edu.cn/redir.php?catalog_id=10053#aname</a:t>
            </a:r>
            <a:endParaRPr lang="en-US" altLang="zh-CN" sz="3200" dirty="0">
              <a:solidFill>
                <a:schemeClr val="dk1"/>
              </a:solidFill>
              <a:latin typeface="Arial" panose="020B0604020202020204" pitchFamily="34" charset="0"/>
              <a:ea typeface="汉仪君黑-55W" panose="00020600040101010101" charset="-122"/>
            </a:endParaRPr>
          </a:p>
        </p:txBody>
      </p:sp>
      <p:sp>
        <p:nvSpPr>
          <p:cNvPr id="18" name="椭圆 17"/>
          <p:cNvSpPr/>
          <p:nvPr>
            <p:custDataLst>
              <p:tags r:id="rId12"/>
            </p:custDataLst>
          </p:nvPr>
        </p:nvSpPr>
        <p:spPr>
          <a:xfrm>
            <a:off x="7287243" y="3896681"/>
            <a:ext cx="1371775" cy="3048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a:bodyPr>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19" name="TextBox 7"/>
          <p:cNvSpPr txBox="1"/>
          <p:nvPr/>
        </p:nvSpPr>
        <p:spPr>
          <a:xfrm>
            <a:off x="8496436" y="5182084"/>
            <a:ext cx="2057661" cy="425420"/>
          </a:xfrm>
          <a:prstGeom prst="rect">
            <a:avLst/>
          </a:prstGeom>
          <a:noFill/>
          <a:ln w="9525">
            <a:noFill/>
          </a:ln>
        </p:spPr>
        <p:txBody>
          <a:bodyPr anchor="t" anchorCtr="0">
            <a:normAutofit fontScale="80000"/>
          </a:bodyPr>
          <a:p>
            <a:r>
              <a:rPr lang="zh-CN" altLang="en-US" sz="2665" b="1" dirty="0">
                <a:solidFill>
                  <a:srgbClr val="000000"/>
                </a:solidFill>
                <a:latin typeface="Arial" panose="020B0604020202020204" pitchFamily="34" charset="0"/>
                <a:ea typeface="汉仪君黑-55W" panose="00020600040101010101" charset="-122"/>
                <a:cs typeface="微软雅黑" panose="020B0503020204020204" charset="-122"/>
              </a:rPr>
              <a:t>浙大</a:t>
            </a:r>
            <a:r>
              <a:rPr lang="en-US" altLang="zh-CN" sz="2665" b="1" dirty="0">
                <a:solidFill>
                  <a:srgbClr val="000000"/>
                </a:solidFill>
                <a:latin typeface="Arial" panose="020B0604020202020204" pitchFamily="34" charset="0"/>
                <a:ea typeface="汉仪君黑-55W" panose="00020600040101010101" charset="-122"/>
                <a:cs typeface="微软雅黑" panose="020B0503020204020204" charset="-122"/>
              </a:rPr>
              <a:t>AB</a:t>
            </a:r>
            <a:r>
              <a:rPr lang="zh-CN" altLang="en-US" sz="2665" b="1" dirty="0">
                <a:solidFill>
                  <a:srgbClr val="000000"/>
                </a:solidFill>
                <a:latin typeface="Arial" panose="020B0604020202020204" pitchFamily="34" charset="0"/>
                <a:ea typeface="汉仪君黑-55W" panose="00020600040101010101" charset="-122"/>
                <a:cs typeface="微软雅黑" panose="020B0503020204020204" charset="-122"/>
              </a:rPr>
              <a:t>类期刊</a:t>
            </a:r>
            <a:endParaRPr lang="zh-CN" altLang="en-US" sz="2665" b="1" dirty="0">
              <a:solidFill>
                <a:srgbClr val="000000"/>
              </a:solidFill>
              <a:latin typeface="Arial" panose="020B0604020202020204" pitchFamily="34" charset="0"/>
              <a:ea typeface="汉仪君黑-55W" panose="00020600040101010101" charset="-122"/>
              <a:cs typeface="微软雅黑" panose="020B0503020204020204" charset="-122"/>
            </a:endParaRPr>
          </a:p>
        </p:txBody>
      </p:sp>
      <p:cxnSp>
        <p:nvCxnSpPr>
          <p:cNvPr id="20" name="直接箭头连接符 19"/>
          <p:cNvCxnSpPr/>
          <p:nvPr/>
        </p:nvCxnSpPr>
        <p:spPr>
          <a:xfrm rot="10800000" flipV="1">
            <a:off x="8648856" y="4419987"/>
            <a:ext cx="315000" cy="14225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3048000" y="2636520"/>
            <a:ext cx="6096000" cy="922020"/>
          </a:xfrm>
          <a:prstGeom prst="rect">
            <a:avLst/>
          </a:prstGeom>
          <a:noFill/>
        </p:spPr>
        <p:txBody>
          <a:bodyPr wrap="square" rtlCol="0" anchor="t">
            <a:spAutoFit/>
          </a:bodyPr>
          <a:p>
            <a:pPr algn="ctr"/>
            <a:r>
              <a:rPr lang="zh-CN" altLang="en-US" sz="5400" b="1" dirty="0">
                <a:solidFill>
                  <a:schemeClr val="bg1"/>
                </a:solidFill>
                <a:ea typeface="汉仪君黑-75简" panose="00020600040101010101" charset="-122"/>
                <a:sym typeface="+mn-ea"/>
              </a:rPr>
              <a:t>二、论文评阅</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24063"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21" name="直接连接符 20"/>
          <p:cNvCxnSpPr/>
          <p:nvPr>
            <p:custDataLst>
              <p:tags r:id="rId2"/>
            </p:custDataLst>
          </p:nvPr>
        </p:nvCxnSpPr>
        <p:spPr>
          <a:xfrm>
            <a:off x="1228470" y="1459928"/>
            <a:ext cx="0" cy="4899413"/>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菱形 57"/>
          <p:cNvSpPr/>
          <p:nvPr>
            <p:custDataLst>
              <p:tags r:id="rId3"/>
            </p:custDataLst>
          </p:nvPr>
        </p:nvSpPr>
        <p:spPr>
          <a:xfrm>
            <a:off x="965166" y="1779314"/>
            <a:ext cx="562555" cy="563184"/>
          </a:xfrm>
          <a:prstGeom prst="diamond">
            <a:avLst/>
          </a:prstGeom>
          <a:solidFill>
            <a:srgbClr val="59C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chemeClr val="lt1"/>
              </a:solidFill>
              <a:latin typeface="微软雅黑" panose="020B0503020204020204" charset="-122"/>
              <a:ea typeface="微软雅黑" panose="020B0503020204020204" charset="-122"/>
            </a:endParaRPr>
          </a:p>
        </p:txBody>
      </p:sp>
      <p:sp>
        <p:nvSpPr>
          <p:cNvPr id="59" name="菱形 58"/>
          <p:cNvSpPr/>
          <p:nvPr>
            <p:custDataLst>
              <p:tags r:id="rId4"/>
            </p:custDataLst>
          </p:nvPr>
        </p:nvSpPr>
        <p:spPr>
          <a:xfrm>
            <a:off x="1355934" y="1887545"/>
            <a:ext cx="346720" cy="347349"/>
          </a:xfrm>
          <a:prstGeom prst="diamond">
            <a:avLst/>
          </a:prstGeom>
          <a:solidFill>
            <a:srgbClr val="59C7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60" name="文本框 59"/>
          <p:cNvSpPr txBox="1"/>
          <p:nvPr>
            <p:custDataLst>
              <p:tags r:id="rId5"/>
            </p:custDataLst>
          </p:nvPr>
        </p:nvSpPr>
        <p:spPr>
          <a:xfrm>
            <a:off x="946288" y="1908942"/>
            <a:ext cx="596534" cy="303301"/>
          </a:xfrm>
          <a:prstGeom prst="rect">
            <a:avLst/>
          </a:prstGeom>
          <a:noFill/>
        </p:spPr>
        <p:txBody>
          <a:bodyPr wrap="square" rtlCol="0">
            <a:normAutofit fontScale="90000"/>
          </a:bodyPr>
          <a:p>
            <a:pPr algn="ctr"/>
            <a:r>
              <a:rPr lang="en-US" altLang="zh-CN" sz="1400" b="1" dirty="0">
                <a:solidFill>
                  <a:schemeClr val="lt1"/>
                </a:solidFill>
                <a:latin typeface="微软雅黑" panose="020B0503020204020204" charset="-122"/>
                <a:ea typeface="微软雅黑" panose="020B0503020204020204" charset="-122"/>
              </a:rPr>
              <a:t>01</a:t>
            </a:r>
            <a:endParaRPr lang="en-US" altLang="zh-CN" sz="1400" b="1" dirty="0">
              <a:solidFill>
                <a:schemeClr val="lt1"/>
              </a:solidFill>
              <a:latin typeface="微软雅黑" panose="020B0503020204020204" charset="-122"/>
              <a:ea typeface="微软雅黑" panose="020B0503020204020204" charset="-122"/>
            </a:endParaRPr>
          </a:p>
        </p:txBody>
      </p:sp>
      <p:sp>
        <p:nvSpPr>
          <p:cNvPr id="53" name="文本框 52"/>
          <p:cNvSpPr txBox="1"/>
          <p:nvPr>
            <p:custDataLst>
              <p:tags r:id="rId6"/>
            </p:custDataLst>
          </p:nvPr>
        </p:nvSpPr>
        <p:spPr>
          <a:xfrm>
            <a:off x="1792605" y="5105400"/>
            <a:ext cx="9358630" cy="1320800"/>
          </a:xfrm>
          <a:prstGeom prst="rect">
            <a:avLst/>
          </a:prstGeom>
          <a:noFill/>
        </p:spPr>
        <p:txBody>
          <a:bodyPr wrap="square" rtlCol="0">
            <a:noAutofit/>
          </a:bodyPr>
          <a:p>
            <a:pPr marL="0" lvl="0" indent="0" algn="l">
              <a:lnSpc>
                <a:spcPct val="130000"/>
              </a:lnSpc>
              <a:spcBef>
                <a:spcPts val="0"/>
              </a:spcBef>
              <a:spcAft>
                <a:spcPts val="0"/>
              </a:spcAft>
              <a:buSzPct val="100000"/>
            </a:pPr>
            <a:r>
              <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申请材料先期通过电子形式提交，后续补交必要的纸质材料。具体要求详见《医学院2023年</a:t>
            </a:r>
            <a:r>
              <a:rPr lang="zh-CN" altLang="en-US"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冬</a:t>
            </a:r>
            <a:r>
              <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季研究生论文答辩及学位授予工作的通知》</a:t>
            </a:r>
            <a:endPar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endParaRPr>
          </a:p>
        </p:txBody>
      </p:sp>
      <p:sp>
        <p:nvSpPr>
          <p:cNvPr id="63" name="菱形 62"/>
          <p:cNvSpPr/>
          <p:nvPr>
            <p:custDataLst>
              <p:tags r:id="rId7"/>
            </p:custDataLst>
          </p:nvPr>
        </p:nvSpPr>
        <p:spPr>
          <a:xfrm>
            <a:off x="946288" y="3607284"/>
            <a:ext cx="562555" cy="563184"/>
          </a:xfrm>
          <a:prstGeom prst="diamond">
            <a:avLst/>
          </a:prstGeom>
          <a:solidFill>
            <a:srgbClr val="49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chemeClr val="lt1"/>
              </a:solidFill>
              <a:latin typeface="微软雅黑" panose="020B0503020204020204" charset="-122"/>
              <a:ea typeface="微软雅黑" panose="020B0503020204020204" charset="-122"/>
            </a:endParaRPr>
          </a:p>
        </p:txBody>
      </p:sp>
      <p:sp>
        <p:nvSpPr>
          <p:cNvPr id="64" name="菱形 63"/>
          <p:cNvSpPr/>
          <p:nvPr>
            <p:custDataLst>
              <p:tags r:id="rId8"/>
            </p:custDataLst>
          </p:nvPr>
        </p:nvSpPr>
        <p:spPr>
          <a:xfrm>
            <a:off x="1337055" y="3715517"/>
            <a:ext cx="346720" cy="347349"/>
          </a:xfrm>
          <a:prstGeom prst="diamond">
            <a:avLst/>
          </a:prstGeom>
          <a:solidFill>
            <a:srgbClr val="49C1A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66" name="文本框 65"/>
          <p:cNvSpPr txBox="1"/>
          <p:nvPr>
            <p:custDataLst>
              <p:tags r:id="rId9"/>
            </p:custDataLst>
          </p:nvPr>
        </p:nvSpPr>
        <p:spPr>
          <a:xfrm>
            <a:off x="953839" y="3736911"/>
            <a:ext cx="527317" cy="303301"/>
          </a:xfrm>
          <a:prstGeom prst="rect">
            <a:avLst/>
          </a:prstGeom>
          <a:noFill/>
        </p:spPr>
        <p:txBody>
          <a:bodyPr wrap="square" rtlCol="0">
            <a:normAutofit fontScale="90000"/>
          </a:bodyPr>
          <a:p>
            <a:pPr algn="ctr"/>
            <a:r>
              <a:rPr lang="en-US" altLang="zh-CN" sz="1400" b="1">
                <a:solidFill>
                  <a:schemeClr val="lt1"/>
                </a:solidFill>
                <a:latin typeface="微软雅黑" panose="020B0503020204020204" charset="-122"/>
                <a:ea typeface="微软雅黑" panose="020B0503020204020204" charset="-122"/>
              </a:rPr>
              <a:t>02</a:t>
            </a:r>
            <a:endParaRPr lang="en-US" altLang="zh-CN" sz="1400" b="1">
              <a:solidFill>
                <a:schemeClr val="lt1"/>
              </a:solidFill>
              <a:latin typeface="微软雅黑" panose="020B0503020204020204" charset="-122"/>
              <a:ea typeface="微软雅黑" panose="020B0503020204020204" charset="-122"/>
            </a:endParaRPr>
          </a:p>
        </p:txBody>
      </p:sp>
      <p:sp>
        <p:nvSpPr>
          <p:cNvPr id="8" name="文本框 7"/>
          <p:cNvSpPr txBox="1"/>
          <p:nvPr>
            <p:custDataLst>
              <p:tags r:id="rId10"/>
            </p:custDataLst>
          </p:nvPr>
        </p:nvSpPr>
        <p:spPr>
          <a:xfrm>
            <a:off x="1829735" y="1792575"/>
            <a:ext cx="6732729" cy="684235"/>
          </a:xfrm>
          <a:prstGeom prst="rect">
            <a:avLst/>
          </a:prstGeom>
          <a:noFill/>
        </p:spPr>
        <p:txBody>
          <a:bodyPr wrap="square" rtlCol="0">
            <a:normAutofit/>
          </a:bodyPr>
          <a:p>
            <a:pPr marL="0" lvl="0" algn="l">
              <a:lnSpc>
                <a:spcPct val="130000"/>
              </a:lnSpc>
              <a:spcBef>
                <a:spcPts val="0"/>
              </a:spcBef>
              <a:spcAft>
                <a:spcPts val="0"/>
              </a:spcAft>
              <a:buClrTx/>
              <a:buSzTx/>
            </a:pPr>
            <a:r>
              <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每位学生需确保提交的电子材料真实可靠。</a:t>
            </a:r>
            <a:endPar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endParaRPr>
          </a:p>
        </p:txBody>
      </p:sp>
      <p:sp>
        <p:nvSpPr>
          <p:cNvPr id="77" name="菱形 76"/>
          <p:cNvSpPr/>
          <p:nvPr>
            <p:custDataLst>
              <p:tags r:id="rId11"/>
            </p:custDataLst>
          </p:nvPr>
        </p:nvSpPr>
        <p:spPr>
          <a:xfrm>
            <a:off x="946288" y="5435255"/>
            <a:ext cx="562555" cy="563184"/>
          </a:xfrm>
          <a:prstGeom prst="diamond">
            <a:avLst/>
          </a:prstGeom>
          <a:solidFill>
            <a:srgbClr val="48A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chemeClr val="lt1"/>
              </a:solidFill>
              <a:latin typeface="微软雅黑" panose="020B0503020204020204" charset="-122"/>
              <a:ea typeface="微软雅黑" panose="020B0503020204020204" charset="-122"/>
            </a:endParaRPr>
          </a:p>
        </p:txBody>
      </p:sp>
      <p:sp>
        <p:nvSpPr>
          <p:cNvPr id="82" name="菱形 81"/>
          <p:cNvSpPr/>
          <p:nvPr>
            <p:custDataLst>
              <p:tags r:id="rId12"/>
            </p:custDataLst>
          </p:nvPr>
        </p:nvSpPr>
        <p:spPr>
          <a:xfrm>
            <a:off x="1337055" y="5543486"/>
            <a:ext cx="346720" cy="347349"/>
          </a:xfrm>
          <a:prstGeom prst="diamond">
            <a:avLst/>
          </a:prstGeom>
          <a:solidFill>
            <a:srgbClr val="48AAC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97" name="文本框 96"/>
          <p:cNvSpPr txBox="1"/>
          <p:nvPr>
            <p:custDataLst>
              <p:tags r:id="rId13"/>
            </p:custDataLst>
          </p:nvPr>
        </p:nvSpPr>
        <p:spPr>
          <a:xfrm>
            <a:off x="953839" y="5564881"/>
            <a:ext cx="527317" cy="303301"/>
          </a:xfrm>
          <a:prstGeom prst="rect">
            <a:avLst/>
          </a:prstGeom>
          <a:noFill/>
        </p:spPr>
        <p:txBody>
          <a:bodyPr wrap="square" rtlCol="0">
            <a:normAutofit fontScale="90000"/>
          </a:bodyPr>
          <a:p>
            <a:pPr algn="ctr"/>
            <a:r>
              <a:rPr lang="en-US" altLang="zh-CN" sz="1400" b="1">
                <a:solidFill>
                  <a:schemeClr val="lt1"/>
                </a:solidFill>
                <a:latin typeface="微软雅黑" panose="020B0503020204020204" charset="-122"/>
                <a:ea typeface="微软雅黑" panose="020B0503020204020204" charset="-122"/>
              </a:rPr>
              <a:t>03</a:t>
            </a:r>
            <a:endParaRPr lang="en-US" altLang="zh-CN" sz="1400" b="1">
              <a:solidFill>
                <a:schemeClr val="lt1"/>
              </a:solidFill>
              <a:latin typeface="微软雅黑" panose="020B0503020204020204" charset="-122"/>
              <a:ea typeface="微软雅黑" panose="020B0503020204020204" charset="-122"/>
            </a:endParaRPr>
          </a:p>
        </p:txBody>
      </p:sp>
      <p:sp>
        <p:nvSpPr>
          <p:cNvPr id="2" name="文本框 1"/>
          <p:cNvSpPr txBox="1"/>
          <p:nvPr>
            <p:custDataLst>
              <p:tags r:id="rId14"/>
            </p:custDataLst>
          </p:nvPr>
        </p:nvSpPr>
        <p:spPr>
          <a:xfrm>
            <a:off x="1713230" y="3376930"/>
            <a:ext cx="9765665" cy="1120140"/>
          </a:xfrm>
          <a:prstGeom prst="rect">
            <a:avLst/>
          </a:prstGeom>
          <a:noFill/>
        </p:spPr>
        <p:txBody>
          <a:bodyPr wrap="square" rtlCol="0">
            <a:noAutofit/>
          </a:bodyPr>
          <a:p>
            <a:pPr marL="0" lvl="0" indent="0" algn="l">
              <a:lnSpc>
                <a:spcPct val="130000"/>
              </a:lnSpc>
              <a:spcBef>
                <a:spcPts val="0"/>
              </a:spcBef>
              <a:spcAft>
                <a:spcPts val="0"/>
              </a:spcAft>
              <a:buSzPct val="100000"/>
            </a:pPr>
            <a:r>
              <a:rPr lang="en-US" altLang="zh-CN" sz="23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学院资格复查与论文送审同步进行。如果后续未通过资格审核者，无论盲审结果是否通过，本季学位申请终止。</a:t>
            </a:r>
            <a:endParaRPr lang="en-US" altLang="zh-CN" sz="23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endParaRPr>
          </a:p>
        </p:txBody>
      </p:sp>
      <p:cxnSp>
        <p:nvCxnSpPr>
          <p:cNvPr id="3" name="直接连接符 2"/>
          <p:cNvCxnSpPr/>
          <p:nvPr>
            <p:custDataLst>
              <p:tags r:id="rId15"/>
            </p:custDataLst>
          </p:nvPr>
        </p:nvCxnSpPr>
        <p:spPr>
          <a:xfrm>
            <a:off x="119384" y="10530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16"/>
            </p:custDataLst>
          </p:nvPr>
        </p:nvSpPr>
        <p:spPr>
          <a:xfrm>
            <a:off x="479429" y="40513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pPr>
            <a:r>
              <a:rPr lang="zh-CN" altLang="en-US" dirty="0">
                <a:solidFill>
                  <a:schemeClr val="accent1"/>
                </a:solidFill>
                <a:latin typeface="Arial" panose="020B0604020202020204" pitchFamily="34" charset="0"/>
                <a:ea typeface="汉仪君黑-75简" panose="00020600040101010101" charset="-122"/>
              </a:rPr>
              <a:t>重点提示：</a:t>
            </a:r>
            <a:endParaRPr lang="zh-CN" altLang="en-US" dirty="0">
              <a:solidFill>
                <a:schemeClr val="accent1"/>
              </a:solidFill>
              <a:latin typeface="Arial" panose="020B0604020202020204" pitchFamily="34" charset="0"/>
              <a:ea typeface="汉仪君黑-75简" panose="00020600040101010101" charset="-122"/>
            </a:endParaRPr>
          </a:p>
        </p:txBody>
      </p:sp>
    </p:spTree>
    <p:custDataLst>
      <p:tags r:id="rId1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矩形 22"/>
          <p:cNvSpPr/>
          <p:nvPr userDrawn="1">
            <p:custDataLst>
              <p:tags r:id="rId1"/>
            </p:custDataLst>
          </p:nvPr>
        </p:nvSpPr>
        <p:spPr>
          <a:xfrm>
            <a:off x="67"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57204" y="111147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695329" y="42926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rPr>
              <a:t>二、论文评阅（</a:t>
            </a:r>
            <a:r>
              <a:rPr lang="en-US" altLang="zh-CN" dirty="0">
                <a:solidFill>
                  <a:schemeClr val="accent1"/>
                </a:solidFill>
                <a:latin typeface="Arial" panose="020B0604020202020204" pitchFamily="34" charset="0"/>
                <a:ea typeface="汉仪君黑-75简" panose="00020600040101010101" charset="-122"/>
                <a:cs typeface="微软雅黑" panose="020B0503020204020204" charset="-122"/>
              </a:rPr>
              <a:t>10</a:t>
            </a:r>
            <a:r>
              <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rPr>
              <a:t>月-</a:t>
            </a:r>
            <a:r>
              <a:rPr lang="en-US" altLang="zh-CN" dirty="0">
                <a:solidFill>
                  <a:schemeClr val="accent1"/>
                </a:solidFill>
                <a:latin typeface="Arial" panose="020B0604020202020204" pitchFamily="34" charset="0"/>
                <a:ea typeface="汉仪君黑-75简" panose="00020600040101010101" charset="-122"/>
                <a:cs typeface="微软雅黑" panose="020B0503020204020204" charset="-122"/>
              </a:rPr>
              <a:t>11</a:t>
            </a:r>
            <a:r>
              <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rPr>
              <a:t>月）</a:t>
            </a:r>
            <a:endPar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sp>
        <p:nvSpPr>
          <p:cNvPr id="2" name="标题 1"/>
          <p:cNvSpPr>
            <a:spLocks noGrp="1"/>
          </p:cNvSpPr>
          <p:nvPr>
            <p:custDataLst>
              <p:tags r:id="rId4"/>
            </p:custDataLst>
          </p:nvPr>
        </p:nvSpPr>
        <p:spPr>
          <a:xfrm>
            <a:off x="551254" y="1485288"/>
            <a:ext cx="7769881" cy="792479"/>
          </a:xfrm>
          <a:prstGeom prst="rect">
            <a:avLst/>
          </a:prstGeom>
          <a:noFill/>
          <a:ln w="9525">
            <a:noFill/>
          </a:ln>
        </p:spPr>
        <p:txBody>
          <a:bodyPr vert="horz" wrap="square" lIns="0" tIns="60960" rIns="0" bIns="0" anchor="b" anchorCtr="0">
            <a:normAutofit/>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2pPr>
            <a:lvl3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3pPr>
            <a:lvl4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4pPr>
            <a:lvl5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5pPr>
            <a:lvl6pPr marL="4572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6pPr>
            <a:lvl7pPr marL="9144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7pPr>
            <a:lvl8pPr marL="13716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8pPr>
            <a:lvl9pPr marL="18288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9pPr>
          </a:lstStyle>
          <a:p>
            <a:pPr algn="l">
              <a:buClrTx/>
              <a:buSzTx/>
            </a:pPr>
            <a:r>
              <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rPr>
              <a:t>1.盲审论文要求</a:t>
            </a:r>
            <a:endParaRPr lang="zh-CN" altLang="en-US" sz="4600" b="1" spc="30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sp>
        <p:nvSpPr>
          <p:cNvPr id="4" name="内容占位符 2"/>
          <p:cNvSpPr>
            <a:spLocks noGrp="1"/>
          </p:cNvSpPr>
          <p:nvPr>
            <p:custDataLst>
              <p:tags r:id="rId5"/>
            </p:custDataLst>
          </p:nvPr>
        </p:nvSpPr>
        <p:spPr>
          <a:xfrm>
            <a:off x="4799965" y="2491105"/>
            <a:ext cx="3672840" cy="4081780"/>
          </a:xfrm>
          <a:prstGeom prst="rect">
            <a:avLst/>
          </a:prstGeom>
          <a:noFill/>
          <a:ln w="9525">
            <a:solidFill>
              <a:srgbClr val="FF0000"/>
            </a:solidFill>
            <a:prstDash val="dash"/>
            <a:miter/>
          </a:ln>
        </p:spPr>
        <p:txBody>
          <a:bodyPr vert="horz" wrap="square" lIns="121920" tIns="60960" rIns="121920" bIns="60960" anchor="t" anchorCtr="0">
            <a:normAutofit fontScale="60000"/>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BD0D9"/>
              </a:buClr>
              <a:buSzPct val="95000"/>
              <a:buFont typeface="Wingdings 2" panose="05020102010507070707" pitchFamily="18" charset="2"/>
              <a:buNone/>
            </a:pPr>
            <a:r>
              <a:rPr lang="zh-CN" altLang="en-US" sz="3465" b="1" kern="1200" dirty="0">
                <a:solidFill>
                  <a:schemeClr val="dk1"/>
                </a:solidFill>
                <a:latin typeface="Arial" panose="020B0604020202020204" pitchFamily="34" charset="0"/>
                <a:ea typeface="汉仪君黑-55W" panose="00020600040101010101" charset="-122"/>
                <a:cs typeface="微软雅黑" panose="020B0503020204020204" charset="-122"/>
              </a:rPr>
              <a:t>论文格式要求</a:t>
            </a:r>
            <a:endParaRPr lang="en-US" altLang="zh-CN" sz="3465" b="1"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编写要求按浙大文件</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PDF</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格式，</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20M</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以内</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以学号命名</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隐去导师、研究生姓名与致谢</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同时提交论文送审承诺书（导师签字）</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 封面校徽上方注明同等学力</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5" name="内容占位符 3"/>
          <p:cNvSpPr>
            <a:spLocks noGrp="1"/>
          </p:cNvSpPr>
          <p:nvPr>
            <p:custDataLst>
              <p:tags r:id="rId6"/>
            </p:custDataLst>
          </p:nvPr>
        </p:nvSpPr>
        <p:spPr>
          <a:xfrm>
            <a:off x="623475" y="2493305"/>
            <a:ext cx="3947892" cy="4181707"/>
          </a:xfrm>
          <a:prstGeom prst="rect">
            <a:avLst/>
          </a:prstGeom>
          <a:noFill/>
          <a:ln w="9525">
            <a:solidFill>
              <a:srgbClr val="FF0000"/>
            </a:solidFill>
            <a:prstDash val="dash"/>
            <a:miter/>
          </a:ln>
        </p:spPr>
        <p:txBody>
          <a:bodyPr vert="horz" wrap="square" lIns="121920" tIns="60960" rIns="121920" bIns="60960" anchor="t" anchorCtr="0">
            <a:normAutofit fontScale="70000"/>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评审对象：全体同力博士、同力硕士</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评审方式：教育部学位中心平台网上评阅</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评阅费：博士</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570</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元</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本，硕士</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400</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元</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本</a:t>
            </a:r>
            <a:endPar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上交方式：直接系统调用论文初稿（匿名版本）</a:t>
            </a:r>
            <a:endPar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endParaRPr>
          </a:p>
        </p:txBody>
      </p:sp>
      <p:pic>
        <p:nvPicPr>
          <p:cNvPr id="6" name="Picture 7" descr="C:\Users\O_O\Pictures\论文送审承诺书.jpg"/>
          <p:cNvPicPr>
            <a:picLocks noChangeAspect="1"/>
          </p:cNvPicPr>
          <p:nvPr/>
        </p:nvPicPr>
        <p:blipFill>
          <a:blip r:embed="rId7"/>
          <a:srcRect/>
          <a:stretch>
            <a:fillRect/>
          </a:stretch>
        </p:blipFill>
        <p:spPr>
          <a:xfrm>
            <a:off x="8841740" y="2781300"/>
            <a:ext cx="2383790" cy="3481070"/>
          </a:xfrm>
          <a:prstGeom prst="rect">
            <a:avLst/>
          </a:prstGeom>
          <a:noFill/>
          <a:ln w="9525" cap="flat" cmpd="sng">
            <a:solidFill>
              <a:srgbClr val="0000FF"/>
            </a:solidFill>
            <a:prstDash val="solid"/>
            <a:miter/>
            <a:headEnd type="none" w="med" len="med"/>
            <a:tailEnd type="none" w="med" len="med"/>
          </a:ln>
        </p:spPr>
      </p:pic>
    </p:spTree>
    <p:custDataLst>
      <p:tags r:id="rId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标题 1"/>
          <p:cNvSpPr>
            <a:spLocks noGrp="1"/>
          </p:cNvSpPr>
          <p:nvPr>
            <p:ph type="title"/>
          </p:nvPr>
        </p:nvSpPr>
        <p:spPr>
          <a:xfrm>
            <a:off x="551180" y="332740"/>
            <a:ext cx="8229600" cy="720090"/>
          </a:xfrm>
        </p:spPr>
        <p:txBody>
          <a:bodyPr vert="horz" wrap="square" lIns="0" tIns="45720" rIns="0" bIns="0" anchor="b" anchorCtr="0">
            <a:normAutofit/>
          </a:bodyPr>
          <a:p>
            <a:r>
              <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rPr>
              <a:t>2.评阅结果判定</a:t>
            </a:r>
            <a:endPar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pic>
        <p:nvPicPr>
          <p:cNvPr id="35844" name="Picture 3" descr="C:\Users\O_O\Desktop\无标题2.jpg"/>
          <p:cNvPicPr>
            <a:picLocks noChangeAspect="1"/>
          </p:cNvPicPr>
          <p:nvPr/>
        </p:nvPicPr>
        <p:blipFill>
          <a:blip r:embed="rId1"/>
          <a:stretch>
            <a:fillRect/>
          </a:stretch>
        </p:blipFill>
        <p:spPr>
          <a:xfrm>
            <a:off x="7596505" y="2109470"/>
            <a:ext cx="3435350" cy="3767455"/>
          </a:xfrm>
          <a:prstGeom prst="rect">
            <a:avLst/>
          </a:prstGeom>
          <a:noFill/>
          <a:ln w="9525" cap="flat" cmpd="sng">
            <a:solidFill>
              <a:srgbClr val="FF0000"/>
            </a:solidFill>
            <a:prstDash val="solid"/>
            <a:miter/>
            <a:headEnd type="none" w="med" len="med"/>
            <a:tailEnd type="none" w="med" len="med"/>
          </a:ln>
        </p:spPr>
      </p:pic>
      <p:cxnSp>
        <p:nvCxnSpPr>
          <p:cNvPr id="7" name="直接箭头连接符 6"/>
          <p:cNvCxnSpPr/>
          <p:nvPr/>
        </p:nvCxnSpPr>
        <p:spPr>
          <a:xfrm flipV="1">
            <a:off x="6453188" y="5072063"/>
            <a:ext cx="1143000" cy="4302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sz="half" idx="1"/>
          </p:nvPr>
        </p:nvSpPr>
        <p:spPr>
          <a:xfrm>
            <a:off x="1562735" y="1793875"/>
            <a:ext cx="5609590" cy="4146550"/>
          </a:xfrm>
        </p:spPr>
        <p:txBody>
          <a:bodyPr vert="horz" wrap="square" lIns="91440" tIns="45720" rIns="91440" bIns="45720" anchor="t" anchorCtr="0">
            <a:normAutofit lnSpcReduction="20000"/>
          </a:bodyPr>
          <a:p>
            <a:pPr>
              <a:buClr>
                <a:srgbClr val="0BD0D9"/>
              </a:buClr>
              <a:buSzPct val="95000"/>
            </a:pPr>
            <a:r>
              <a:rPr lang="zh-CN" altLang="en-US" kern="1200" dirty="0">
                <a:latin typeface="+mn-lt"/>
                <a:ea typeface="+mn-ea"/>
                <a:cs typeface="+mn-cs"/>
              </a:rPr>
              <a:t>评阅结果全部为 “同意答辩”</a:t>
            </a:r>
            <a:r>
              <a:rPr lang="en-US" altLang="zh-CN" kern="1200" dirty="0">
                <a:latin typeface="+mn-lt"/>
                <a:ea typeface="+mn-ea"/>
                <a:cs typeface="+mn-cs"/>
              </a:rPr>
              <a:t>/</a:t>
            </a:r>
            <a:r>
              <a:rPr lang="zh-CN" altLang="en-US" kern="1200" dirty="0">
                <a:latin typeface="+mn-lt"/>
                <a:ea typeface="+mn-ea"/>
                <a:cs typeface="+mn-cs"/>
              </a:rPr>
              <a:t>“小修”，可以组织答辩；</a:t>
            </a:r>
            <a:endParaRPr lang="en-US" altLang="zh-CN" kern="1200" dirty="0">
              <a:latin typeface="+mn-lt"/>
              <a:ea typeface="+mn-ea"/>
              <a:cs typeface="+mn-cs"/>
            </a:endParaRPr>
          </a:p>
          <a:p>
            <a:pPr>
              <a:buClr>
                <a:srgbClr val="0BD0D9"/>
              </a:buClr>
              <a:buSzPct val="95000"/>
            </a:pPr>
            <a:r>
              <a:rPr lang="zh-CN" altLang="en-US" b="1" dirty="0">
                <a:solidFill>
                  <a:srgbClr val="FF0000"/>
                </a:solidFill>
                <a:sym typeface="+mn-ea"/>
              </a:rPr>
              <a:t>学位论文如有1份评阅意见为“大修”，原则上至少下一季度方可提交重新评阅。</a:t>
            </a:r>
            <a:endParaRPr lang="zh-CN" altLang="en-US" b="1" dirty="0">
              <a:solidFill>
                <a:srgbClr val="FF0000"/>
              </a:solidFill>
              <a:sym typeface="+mn-ea"/>
            </a:endParaRPr>
          </a:p>
          <a:p>
            <a:pPr>
              <a:buClr>
                <a:srgbClr val="0BD0D9"/>
              </a:buClr>
              <a:buSzPct val="95000"/>
            </a:pPr>
            <a:r>
              <a:rPr lang="zh-CN" altLang="en-US" b="1" kern="1200" dirty="0">
                <a:solidFill>
                  <a:srgbClr val="FF0000"/>
                </a:solidFill>
                <a:latin typeface="+mn-lt"/>
                <a:ea typeface="+mn-ea"/>
                <a:cs typeface="+mn-cs"/>
              </a:rPr>
              <a:t>出现“</a:t>
            </a:r>
            <a:r>
              <a:rPr lang="en-US" altLang="zh-CN" b="1" kern="1200" dirty="0">
                <a:solidFill>
                  <a:srgbClr val="FF0000"/>
                </a:solidFill>
                <a:latin typeface="+mn-lt"/>
                <a:ea typeface="+mn-ea"/>
                <a:cs typeface="+mn-cs"/>
              </a:rPr>
              <a:t>D</a:t>
            </a:r>
            <a:r>
              <a:rPr lang="zh-CN" altLang="en-US" b="1" kern="1200" dirty="0">
                <a:solidFill>
                  <a:srgbClr val="FF0000"/>
                </a:solidFill>
                <a:latin typeface="+mn-lt"/>
                <a:ea typeface="+mn-ea"/>
                <a:cs typeface="+mn-cs"/>
              </a:rPr>
              <a:t>”或</a:t>
            </a:r>
            <a:r>
              <a:rPr lang="en-US" altLang="zh-CN" b="1" kern="1200" dirty="0">
                <a:solidFill>
                  <a:srgbClr val="FF0000"/>
                </a:solidFill>
                <a:latin typeface="+mn-lt"/>
                <a:ea typeface="+mn-ea"/>
                <a:cs typeface="+mn-cs"/>
              </a:rPr>
              <a:t>“</a:t>
            </a:r>
            <a:r>
              <a:rPr lang="zh-CN" altLang="en-US" b="1" kern="1200" dirty="0">
                <a:solidFill>
                  <a:srgbClr val="FF0000"/>
                </a:solidFill>
                <a:latin typeface="+mn-lt"/>
                <a:ea typeface="+mn-ea"/>
                <a:cs typeface="+mn-cs"/>
              </a:rPr>
              <a:t>不同意</a:t>
            </a:r>
            <a:r>
              <a:rPr lang="en-US" altLang="zh-CN" b="1" kern="1200" dirty="0">
                <a:solidFill>
                  <a:srgbClr val="FF0000"/>
                </a:solidFill>
                <a:latin typeface="+mn-lt"/>
                <a:ea typeface="+mn-ea"/>
                <a:cs typeface="+mn-cs"/>
              </a:rPr>
              <a:t>”</a:t>
            </a:r>
            <a:r>
              <a:rPr lang="zh-CN" altLang="en-US" b="1" kern="1200" dirty="0">
                <a:solidFill>
                  <a:srgbClr val="FF0000"/>
                </a:solidFill>
                <a:latin typeface="+mn-lt"/>
                <a:ea typeface="+mn-ea"/>
                <a:cs typeface="+mn-cs"/>
              </a:rPr>
              <a:t>，或两个“大修”及以上</a:t>
            </a:r>
            <a:r>
              <a:rPr lang="zh-CN" altLang="en-US" kern="1200" dirty="0">
                <a:latin typeface="+mn-lt"/>
                <a:ea typeface="+mn-ea"/>
                <a:cs typeface="+mn-cs"/>
              </a:rPr>
              <a:t>，终止答辩程序；</a:t>
            </a:r>
            <a:endParaRPr lang="en-US" altLang="zh-CN" kern="1200" dirty="0">
              <a:latin typeface="+mn-lt"/>
              <a:ea typeface="+mn-ea"/>
              <a:cs typeface="+mn-cs"/>
            </a:endParaRPr>
          </a:p>
          <a:p>
            <a:pPr>
              <a:buClr>
                <a:srgbClr val="0BD0D9"/>
              </a:buClr>
              <a:buSzPct val="95000"/>
            </a:pPr>
            <a:r>
              <a:rPr lang="zh-CN" altLang="en-US" kern="1200" dirty="0">
                <a:latin typeface="+mn-lt"/>
                <a:ea typeface="+mn-ea"/>
                <a:cs typeface="+mn-cs"/>
              </a:rPr>
              <a:t>如有一个“大修”或“不同意”，认为专家评审意见存在</a:t>
            </a:r>
            <a:r>
              <a:rPr lang="zh-CN" altLang="en-US" b="1" kern="1200" dirty="0">
                <a:solidFill>
                  <a:srgbClr val="FF0000"/>
                </a:solidFill>
                <a:latin typeface="+mn-lt"/>
                <a:ea typeface="+mn-ea"/>
                <a:cs typeface="+mn-cs"/>
              </a:rPr>
              <a:t>争议</a:t>
            </a:r>
            <a:r>
              <a:rPr lang="zh-CN" altLang="en-US" kern="1200" dirty="0">
                <a:latin typeface="+mn-lt"/>
                <a:ea typeface="+mn-ea"/>
                <a:cs typeface="+mn-cs"/>
              </a:rPr>
              <a:t>，符合条件者可提出“学术观点分歧裁定”。</a:t>
            </a:r>
            <a:endParaRPr lang="en-US" altLang="zh-CN" kern="1200" dirty="0">
              <a:latin typeface="+mn-lt"/>
              <a:ea typeface="+mn-ea"/>
              <a:cs typeface="+mn-cs"/>
            </a:endParaRPr>
          </a:p>
          <a:p>
            <a:pPr>
              <a:buClr>
                <a:srgbClr val="0BD0D9"/>
              </a:buClr>
              <a:buSzPct val="95000"/>
              <a:buFont typeface="Wingdings 2" panose="05020102010507070707" pitchFamily="18" charset="2"/>
              <a:buNone/>
            </a:pPr>
            <a:endParaRPr lang="zh-CN" altLang="en-US" kern="1200" dirty="0">
              <a:latin typeface="+mn-lt"/>
              <a:ea typeface="+mn-ea"/>
              <a:cs typeface="+mn-cs"/>
            </a:endParaRPr>
          </a:p>
        </p:txBody>
      </p:sp>
      <p:sp>
        <p:nvSpPr>
          <p:cNvPr id="33" name="矩形 32"/>
          <p:cNvSpPr/>
          <p:nvPr userDrawn="1">
            <p:custDataLst>
              <p:tags r:id="rId2"/>
            </p:custDataLst>
          </p:nvPr>
        </p:nvSpPr>
        <p:spPr>
          <a:xfrm>
            <a:off x="0" y="0"/>
            <a:ext cx="481965" cy="14979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2" name="直接连接符 1"/>
          <p:cNvCxnSpPr/>
          <p:nvPr>
            <p:custDataLst>
              <p:tags r:id="rId3"/>
            </p:custDataLst>
          </p:nvPr>
        </p:nvCxnSpPr>
        <p:spPr>
          <a:xfrm>
            <a:off x="541659" y="681313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4" name="直接连接符 3"/>
          <p:cNvCxnSpPr/>
          <p:nvPr>
            <p:custDataLst>
              <p:tags r:id="rId4"/>
            </p:custDataLst>
          </p:nvPr>
        </p:nvCxnSpPr>
        <p:spPr>
          <a:xfrm>
            <a:off x="541659" y="112544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67" y="-85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79429" y="11038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内容占位符 2"/>
          <p:cNvSpPr>
            <a:spLocks noGrp="1"/>
          </p:cNvSpPr>
          <p:nvPr>
            <p:custDataLst>
              <p:tags r:id="rId3"/>
            </p:custDataLst>
          </p:nvPr>
        </p:nvSpPr>
        <p:spPr>
          <a:xfrm>
            <a:off x="846455" y="1383030"/>
            <a:ext cx="10634345" cy="4775200"/>
          </a:xfrm>
          <a:prstGeom prst="rect">
            <a:avLst/>
          </a:prstGeom>
          <a:noFill/>
          <a:ln w="9525">
            <a:noFill/>
          </a:ln>
        </p:spPr>
        <p:txBody>
          <a:bodyPr vert="horz" wrap="square" lIns="121920" tIns="60960" rIns="121920" bIns="60960" anchor="t" anchorCtr="0">
            <a:normAutofit fontScale="70000"/>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rgbClr val="0BD0D9"/>
              </a:buClr>
              <a:buSzPct val="95000"/>
              <a:buNone/>
            </a:pPr>
            <a:r>
              <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rPr>
              <a:t>条件：</a:t>
            </a:r>
            <a:endPar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sz="3200" dirty="0">
                <a:latin typeface="Arial" panose="020B0604020202020204" pitchFamily="34" charset="0"/>
                <a:ea typeface="汉仪君黑-55W" panose="00020600040101010101" charset="-122"/>
                <a:cs typeface="微软雅黑" panose="020B0503020204020204" charset="-122"/>
              </a:rPr>
              <a:t>        </a:t>
            </a:r>
            <a:r>
              <a:rPr sz="3200" dirty="0">
                <a:latin typeface="Arial" panose="020B0604020202020204" pitchFamily="34" charset="0"/>
                <a:ea typeface="汉仪君黑-55W" panose="00020600040101010101" charset="-122"/>
                <a:cs typeface="微软雅黑" panose="020B0503020204020204" charset="-122"/>
              </a:rPr>
              <a:t>学位申请者及其导师认为学位论文评阅未通过是因为学术观点分歧所致，同时需满足其他评阅结果获得</a:t>
            </a:r>
            <a:r>
              <a:rPr sz="3200" dirty="0">
                <a:solidFill>
                  <a:srgbClr val="FF0000"/>
                </a:solidFill>
                <a:latin typeface="Arial" panose="020B0604020202020204" pitchFamily="34" charset="0"/>
                <a:ea typeface="汉仪君黑-55W" panose="00020600040101010101" charset="-122"/>
                <a:cs typeface="微软雅黑" panose="020B0503020204020204" charset="-122"/>
              </a:rPr>
              <a:t>至少 2 份 A（优秀）且不得出现 C（一般）及以下</a:t>
            </a:r>
            <a:r>
              <a:rPr sz="3200" dirty="0">
                <a:latin typeface="Arial" panose="020B0604020202020204" pitchFamily="34" charset="0"/>
                <a:ea typeface="汉仪君黑-55W" panose="00020600040101010101" charset="-122"/>
                <a:cs typeface="微软雅黑" panose="020B0503020204020204" charset="-122"/>
              </a:rPr>
              <a:t>的成绩</a:t>
            </a:r>
            <a:endParaRPr sz="3200" dirty="0">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rPr>
              <a:t>操作步骤：</a:t>
            </a:r>
            <a:endPar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3200" kern="1200" dirty="0">
                <a:solidFill>
                  <a:schemeClr val="dk1"/>
                </a:solidFill>
                <a:latin typeface="Arial" panose="020B0604020202020204" pitchFamily="34" charset="0"/>
                <a:ea typeface="汉仪君黑-55W" panose="00020600040101010101" charset="-122"/>
                <a:cs typeface="微软雅黑" panose="020B0503020204020204" charset="-122"/>
              </a:rPr>
              <a:t> </a:t>
            </a: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1</a:t>
            </a:r>
            <a:r>
              <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rPr>
              <a:t>、学生提交《浙江大学博士/硕士学位论文评阅学术观点分歧申诉表》</a:t>
            </a:r>
            <a:endPar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2</a:t>
            </a:r>
            <a:r>
              <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rPr>
              <a:t>、学科委员会</a:t>
            </a:r>
            <a:r>
              <a:rPr sz="2855" kern="1200" dirty="0">
                <a:solidFill>
                  <a:schemeClr val="dk1"/>
                </a:solidFill>
                <a:latin typeface="Arial" panose="020B0604020202020204" pitchFamily="34" charset="0"/>
                <a:ea typeface="汉仪君黑-55W" panose="00020600040101010101" charset="-122"/>
                <a:cs typeface="微软雅黑" panose="020B0503020204020204" charset="-122"/>
              </a:rPr>
              <a:t>组织 3 位同行专家进行初步审定</a:t>
            </a:r>
            <a:endParaRPr sz="285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3</a:t>
            </a:r>
            <a:r>
              <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rPr>
              <a:t>、</a:t>
            </a:r>
            <a:r>
              <a:rPr sz="2855" kern="1200" dirty="0">
                <a:solidFill>
                  <a:schemeClr val="dk1"/>
                </a:solidFill>
                <a:latin typeface="Arial" panose="020B0604020202020204" pitchFamily="34" charset="0"/>
                <a:ea typeface="汉仪君黑-55W" panose="00020600040101010101" charset="-122"/>
                <a:cs typeface="微软雅黑" panose="020B0503020204020204" charset="-122"/>
              </a:rPr>
              <a:t>如最终裁定结果确属学术观点分歧，可另聘两位专家进行双盲隐名评阅</a:t>
            </a: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a:t>
            </a:r>
            <a:endPar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4</a:t>
            </a:r>
            <a:r>
              <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rPr>
              <a:t>、评阅结果“学位论文总体等级评价”不为“D（较差）”且“学位论文是否同意答辩的意见”不为“需要进行较大的修改后答辩”和“未达到研究生学位论文要求不同意答辩”者，方可进入答辩程序，否则本次学位申请程序终止。</a:t>
            </a:r>
            <a:endPar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r>
              <a:rPr lang="zh-CN" altLang="en-US" sz="2855" kern="1200" dirty="0">
                <a:solidFill>
                  <a:srgbClr val="FF0000"/>
                </a:solidFill>
                <a:latin typeface="Arial" panose="020B0604020202020204" pitchFamily="34" charset="0"/>
                <a:ea typeface="汉仪君黑-55W" panose="00020600040101010101" charset="-122"/>
                <a:cs typeface="微软雅黑" panose="020B0503020204020204" charset="-122"/>
              </a:rPr>
              <a:t>（评阅费用自行承担）</a:t>
            </a:r>
            <a:endParaRPr lang="en-US" altLang="zh-CN" sz="2855" kern="1200" dirty="0">
              <a:solidFill>
                <a:srgbClr val="FF0000"/>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35841" name="标题 1"/>
          <p:cNvSpPr>
            <a:spLocks noGrp="1"/>
          </p:cNvSpPr>
          <p:nvPr>
            <p:custDataLst>
              <p:tags r:id="rId4"/>
            </p:custDataLst>
          </p:nvPr>
        </p:nvSpPr>
        <p:spPr>
          <a:xfrm>
            <a:off x="767715" y="303530"/>
            <a:ext cx="8229600" cy="720090"/>
          </a:xfrm>
          <a:prstGeom prst="rect">
            <a:avLst/>
          </a:prstGeom>
        </p:spPr>
        <p:txBody>
          <a:bodyPr vert="horz" wrap="square" lIns="0" tIns="45720" rIns="0" bIns="0" rtlCol="0" anchor="b" anchorCtr="0">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rPr>
              <a:t>3.学术观点争议裁定</a:t>
            </a:r>
            <a:endPar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spTree>
    <p:custDataLst>
      <p:tags r:id="rId5"/>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3048000" y="2636520"/>
            <a:ext cx="6096000" cy="922020"/>
          </a:xfrm>
          <a:prstGeom prst="rect">
            <a:avLst/>
          </a:prstGeom>
          <a:noFill/>
        </p:spPr>
        <p:txBody>
          <a:bodyPr wrap="square" rtlCol="0" anchor="t">
            <a:spAutoFit/>
          </a:bodyPr>
          <a:p>
            <a:pPr algn="ctr"/>
            <a:r>
              <a:rPr lang="zh-CN" altLang="en-US" sz="5400" b="1" dirty="0">
                <a:solidFill>
                  <a:schemeClr val="bg1"/>
                </a:solidFill>
                <a:ea typeface="汉仪君黑-75简" panose="00020600040101010101" charset="-122"/>
                <a:sym typeface="+mn-ea"/>
              </a:rPr>
              <a:t>三、学位论文答辩</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矩形 22"/>
          <p:cNvSpPr/>
          <p:nvPr userDrawn="1">
            <p:custDataLst>
              <p:tags r:id="rId1"/>
            </p:custDataLst>
          </p:nvPr>
        </p:nvSpPr>
        <p:spPr>
          <a:xfrm>
            <a:off x="67"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57204" y="112544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695329" y="42926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rPr>
              <a:t>三、</a:t>
            </a:r>
            <a:r>
              <a:rPr dirty="0">
                <a:solidFill>
                  <a:schemeClr val="accent1"/>
                </a:solidFill>
                <a:latin typeface="Arial" panose="020B0604020202020204" pitchFamily="34" charset="0"/>
                <a:ea typeface="汉仪君黑-75简" panose="00020600040101010101" charset="-122"/>
                <a:cs typeface="微软雅黑" panose="020B0503020204020204" charset="-122"/>
              </a:rPr>
              <a:t>学位论文答辩（</a:t>
            </a:r>
            <a:r>
              <a:rPr lang="en-US" dirty="0">
                <a:solidFill>
                  <a:schemeClr val="accent1"/>
                </a:solidFill>
                <a:latin typeface="Arial" panose="020B0604020202020204" pitchFamily="34" charset="0"/>
                <a:ea typeface="汉仪君黑-75简" panose="00020600040101010101" charset="-122"/>
                <a:cs typeface="微软雅黑" panose="020B0503020204020204" charset="-122"/>
              </a:rPr>
              <a:t>11</a:t>
            </a:r>
            <a:r>
              <a:rPr dirty="0">
                <a:solidFill>
                  <a:schemeClr val="accent1"/>
                </a:solidFill>
                <a:latin typeface="Arial" panose="020B0604020202020204" pitchFamily="34" charset="0"/>
                <a:ea typeface="汉仪君黑-75简" panose="00020600040101010101" charset="-122"/>
                <a:cs typeface="微软雅黑" panose="020B0503020204020204" charset="-122"/>
              </a:rPr>
              <a:t>月30日前完成）</a:t>
            </a:r>
            <a:endParaRPr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sp>
        <p:nvSpPr>
          <p:cNvPr id="7" name="文本框 6"/>
          <p:cNvSpPr txBox="1"/>
          <p:nvPr/>
        </p:nvSpPr>
        <p:spPr>
          <a:xfrm>
            <a:off x="1343660" y="1485265"/>
            <a:ext cx="9264015" cy="4228465"/>
          </a:xfrm>
          <a:prstGeom prst="rect">
            <a:avLst/>
          </a:prstGeom>
          <a:noFill/>
        </p:spPr>
        <p:txBody>
          <a:bodyPr wrap="square" rtlCol="0" anchor="t">
            <a:noAutofit/>
          </a:bodyPr>
          <a:p>
            <a:pPr indent="406400"/>
            <a:r>
              <a:rPr lang="zh-CN" sz="1800" dirty="0">
                <a:solidFill>
                  <a:srgbClr val="000000"/>
                </a:solidFill>
                <a:sym typeface="+mn-ea"/>
              </a:rPr>
              <a:t>博士学位论文答辩委员会由</a:t>
            </a:r>
            <a:r>
              <a:rPr lang="en-US" sz="1800" dirty="0">
                <a:solidFill>
                  <a:srgbClr val="000000"/>
                </a:solidFill>
                <a:latin typeface="仿宋_GB2312" panose="02010609030101010101" charset="-122"/>
                <a:sym typeface="+mn-ea"/>
              </a:rPr>
              <a:t> </a:t>
            </a:r>
            <a:r>
              <a:rPr lang="en-US" sz="1800" dirty="0">
                <a:solidFill>
                  <a:srgbClr val="000000"/>
                </a:solidFill>
                <a:latin typeface="TimesNewRomanPSMT" charset="0"/>
                <a:sym typeface="+mn-ea"/>
              </a:rPr>
              <a:t>5-7 </a:t>
            </a:r>
            <a:r>
              <a:rPr lang="zh-CN" sz="1800" dirty="0">
                <a:solidFill>
                  <a:srgbClr val="000000"/>
                </a:solidFill>
                <a:sym typeface="+mn-ea"/>
              </a:rPr>
              <a:t>名具有博士研究生导师资格的教师或具有正高职称的专家组成，其中半数以上应具有博士研究生导师资格，校外相关学科的专家不少于</a:t>
            </a:r>
            <a:r>
              <a:rPr lang="en-US" sz="1800" dirty="0">
                <a:solidFill>
                  <a:srgbClr val="000000"/>
                </a:solidFill>
                <a:latin typeface="TimesNewRomanPSMT" charset="0"/>
                <a:sym typeface="+mn-ea"/>
              </a:rPr>
              <a:t>1</a:t>
            </a:r>
            <a:r>
              <a:rPr lang="zh-CN" sz="1800" dirty="0">
                <a:solidFill>
                  <a:srgbClr val="000000"/>
                </a:solidFill>
                <a:sym typeface="+mn-ea"/>
              </a:rPr>
              <a:t>人。专业学位博士学位论文答辩委员会成员须有一位来自相关行业实践领域具有正高级专业技术职称的专家（联合导师除外）。交叉学科博士学位论文答辩委员会成员应选聘</a:t>
            </a:r>
            <a:r>
              <a:rPr lang="en-US" sz="1800" dirty="0">
                <a:solidFill>
                  <a:srgbClr val="000000"/>
                </a:solidFill>
                <a:latin typeface="TimesNewRomanPSMT" charset="0"/>
                <a:sym typeface="+mn-ea"/>
              </a:rPr>
              <a:t>1-2</a:t>
            </a:r>
            <a:r>
              <a:rPr lang="zh-CN" sz="1800" dirty="0">
                <a:solidFill>
                  <a:srgbClr val="000000"/>
                </a:solidFill>
                <a:sym typeface="+mn-ea"/>
              </a:rPr>
              <a:t>名所涉交叉学科的专家。答辩委员会主席应由具备博士生导师资格的教师或者具有正高职称的专家担任。</a:t>
            </a:r>
            <a:r>
              <a:rPr lang="zh-CN" altLang="en-US" sz="1800" dirty="0">
                <a:solidFill>
                  <a:srgbClr val="000000"/>
                </a:solidFill>
                <a:latin typeface="仿宋_GB2312" panose="02010609030101010101" charset="-122"/>
                <a:sym typeface="+mn-ea"/>
              </a:rPr>
              <a:t>委员会秘书应由具有博士学位或副高及以上职称的教职人员担任。</a:t>
            </a:r>
            <a:endParaRPr lang="zh-CN" sz="1800" dirty="0">
              <a:solidFill>
                <a:srgbClr val="000000"/>
              </a:solidFill>
              <a:ea typeface="宋体" panose="02010600030101010101" pitchFamily="2" charset="-122"/>
            </a:endParaRPr>
          </a:p>
          <a:p>
            <a:pPr indent="406400"/>
            <a:r>
              <a:rPr lang="zh-CN" sz="1800" dirty="0">
                <a:solidFill>
                  <a:srgbClr val="000000"/>
                </a:solidFill>
                <a:sym typeface="+mn-ea"/>
              </a:rPr>
              <a:t>硕士学位论文答辩委员会一般由校内外</a:t>
            </a:r>
            <a:r>
              <a:rPr lang="en-US" sz="1800" dirty="0">
                <a:solidFill>
                  <a:srgbClr val="000000"/>
                </a:solidFill>
                <a:latin typeface="仿宋_GB2312" panose="02010609030101010101" charset="-122"/>
                <a:sym typeface="+mn-ea"/>
              </a:rPr>
              <a:t> </a:t>
            </a:r>
            <a:r>
              <a:rPr lang="en-US" sz="1800" dirty="0">
                <a:solidFill>
                  <a:srgbClr val="000000"/>
                </a:solidFill>
                <a:latin typeface="TimesNewRomanPSMT" charset="0"/>
                <a:sym typeface="+mn-ea"/>
              </a:rPr>
              <a:t>3-5</a:t>
            </a:r>
            <a:r>
              <a:rPr lang="zh-CN" sz="1800" dirty="0">
                <a:solidFill>
                  <a:srgbClr val="000000"/>
                </a:solidFill>
                <a:sym typeface="+mn-ea"/>
              </a:rPr>
              <a:t>名具有硕士研究生导师资格的教师或具有高级职称的专家组成，其中应有校外相关学科的专家参加。专业学位硕士学位论文答辩委员会成员须有一位来自相关行业实践领域具有高级专业技术职称的专家（联合导师除外）。答辩委员会主席应由具有博士研究生导师资格的教师或者具有正高职称的专家担任。</a:t>
            </a:r>
            <a:r>
              <a:rPr lang="zh-CN" altLang="en-US" sz="1800" dirty="0">
                <a:solidFill>
                  <a:srgbClr val="000000"/>
                </a:solidFill>
                <a:sym typeface="+mn-ea"/>
              </a:rPr>
              <a:t>答辩委员会秘书应由具有硕士学位或中级及以上职称的教职人员担任。</a:t>
            </a:r>
            <a:endParaRPr lang="zh-CN" altLang="en-US" sz="1800" dirty="0">
              <a:solidFill>
                <a:srgbClr val="000000"/>
              </a:solidFill>
              <a:sym typeface="+mn-ea"/>
            </a:endParaRPr>
          </a:p>
        </p:txBody>
      </p:sp>
      <p:sp>
        <p:nvSpPr>
          <p:cNvPr id="8" name="内容占位符 3"/>
          <p:cNvSpPr>
            <a:spLocks noGrp="1"/>
          </p:cNvSpPr>
          <p:nvPr>
            <p:custDataLst>
              <p:tags r:id="rId4"/>
            </p:custDataLst>
          </p:nvPr>
        </p:nvSpPr>
        <p:spPr>
          <a:xfrm>
            <a:off x="2639966" y="4581288"/>
            <a:ext cx="3714750" cy="357188"/>
          </a:xfrm>
          <a:prstGeom prst="rect">
            <a:avLst/>
          </a:prstGeom>
          <a:solidFill>
            <a:srgbClr val="FFFF00"/>
          </a:solidFill>
        </p:spPr>
        <p:txBody>
          <a:bodyPr vert="horz" wrap="square" lIns="91440" tIns="45720" rIns="91440" bIns="45720" numCol="1" rtlCol="0" anchor="t" anchorCtr="0" compatLnSpc="1">
            <a:normAutofit fontScale="72500"/>
          </a:bodyPr>
          <a:lstStyle>
            <a:lvl1pPr marL="171450" indent="-171450" algn="l" defTabSz="685800"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panose="05020102010507070707"/>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、评阅结果通过方可答辩。</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矩形 9"/>
          <p:cNvSpPr/>
          <p:nvPr>
            <p:custDataLst>
              <p:tags r:id="rId5"/>
            </p:custDataLst>
          </p:nvPr>
        </p:nvSpPr>
        <p:spPr>
          <a:xfrm>
            <a:off x="2567623" y="4941719"/>
            <a:ext cx="8286750" cy="398780"/>
          </a:xfrm>
          <a:prstGeom prst="rect">
            <a:avLst/>
          </a:prstGeom>
          <a:solidFill>
            <a:srgbClr val="FFFF00"/>
          </a:solidFill>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ea"/>
                <a:ea typeface="+mn-ea"/>
                <a:cs typeface="+mn-cs"/>
              </a:rPr>
              <a:t>2</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、申请人的</a:t>
            </a:r>
            <a:r>
              <a:rPr kumimoji="0" lang="zh-CN" altLang="en-US" sz="2000" b="0" i="0" u="none" strike="noStrike" kern="1200" cap="none" spc="0" normalizeH="0" baseline="0" noProof="0" dirty="0">
                <a:ln>
                  <a:noFill/>
                </a:ln>
                <a:solidFill>
                  <a:srgbClr val="C00000"/>
                </a:solidFill>
                <a:effectLst/>
                <a:uLnTx/>
                <a:uFillTx/>
                <a:latin typeface="+mn-ea"/>
                <a:ea typeface="+mn-ea"/>
                <a:cs typeface="+mn-cs"/>
              </a:rPr>
              <a:t>指导教师（导师组成员）</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和</a:t>
            </a:r>
            <a:r>
              <a:rPr kumimoji="0" lang="zh-CN" altLang="en-US" sz="2000" b="0" i="0" u="none" strike="noStrike" kern="1200" cap="none" spc="0" normalizeH="0" baseline="0" noProof="0" dirty="0">
                <a:ln>
                  <a:noFill/>
                </a:ln>
                <a:solidFill>
                  <a:srgbClr val="C00000"/>
                </a:solidFill>
                <a:effectLst/>
                <a:uLnTx/>
                <a:uFillTx/>
                <a:latin typeface="+mn-ea"/>
                <a:ea typeface="+mn-ea"/>
                <a:cs typeface="+mn-cs"/>
              </a:rPr>
              <a:t>非隐名评阅人</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不参加答辩委员会。</a:t>
            </a:r>
            <a:endParaRPr kumimoji="0" lang="zh-CN" altLang="en-US" sz="2000" b="0" i="0" u="none" strike="noStrike" kern="1200" cap="none" spc="0" normalizeH="0" baseline="0" noProof="0" dirty="0">
              <a:ln>
                <a:noFill/>
              </a:ln>
              <a:solidFill>
                <a:schemeClr val="tx1"/>
              </a:solidFill>
              <a:effectLst/>
              <a:uLnTx/>
              <a:uFillTx/>
              <a:latin typeface="+mn-ea"/>
              <a:ea typeface="+mn-ea"/>
              <a:cs typeface="+mn-cs"/>
            </a:endParaRPr>
          </a:p>
        </p:txBody>
      </p:sp>
      <p:sp>
        <p:nvSpPr>
          <p:cNvPr id="11" name="矩形 10"/>
          <p:cNvSpPr/>
          <p:nvPr>
            <p:custDataLst>
              <p:tags r:id="rId6"/>
            </p:custDataLst>
          </p:nvPr>
        </p:nvSpPr>
        <p:spPr>
          <a:xfrm>
            <a:off x="2567623" y="5301901"/>
            <a:ext cx="5649595" cy="398780"/>
          </a:xfrm>
          <a:prstGeom prst="rect">
            <a:avLst/>
          </a:prstGeom>
          <a:solidFill>
            <a:srgbClr val="FFFF00"/>
          </a:solidFill>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ea"/>
                <a:ea typeface="+mn-ea"/>
                <a:cs typeface="+mn-cs"/>
              </a:rPr>
              <a:t>3</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、在学院规定时间内，在</a:t>
            </a:r>
            <a:r>
              <a:rPr kumimoji="0" lang="zh-CN" altLang="en-US" sz="2000" b="0" i="0" u="none" strike="noStrike" kern="1200" cap="none" spc="0" normalizeH="0" baseline="0" noProof="0" dirty="0">
                <a:ln>
                  <a:noFill/>
                </a:ln>
                <a:solidFill>
                  <a:srgbClr val="C00000"/>
                </a:solidFill>
                <a:effectLst/>
                <a:uLnTx/>
                <a:uFillTx/>
                <a:latin typeface="+mn-ea"/>
                <a:ea typeface="+mn-ea"/>
                <a:cs typeface="+mn-cs"/>
              </a:rPr>
              <a:t>浙大系统</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中录入结果。</a:t>
            </a:r>
            <a:endParaRPr kumimoji="0" lang="zh-CN" altLang="en-US" sz="2000" b="0" i="0" u="none" strike="noStrike" kern="1200" cap="none" spc="0" normalizeH="0" baseline="0" noProof="0" dirty="0">
              <a:ln>
                <a:noFill/>
              </a:ln>
              <a:solidFill>
                <a:schemeClr val="tx1"/>
              </a:solidFill>
              <a:effectLst/>
              <a:uLnTx/>
              <a:uFillTx/>
              <a:latin typeface="+mn-ea"/>
              <a:ea typeface="+mn-ea"/>
              <a:cs typeface="+mn-cs"/>
            </a:endParaRPr>
          </a:p>
        </p:txBody>
      </p:sp>
    </p:spTree>
    <p:custDataLst>
      <p:tags r:id="rId7"/>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descr="C:\Users\O_O\Pictures\系统5.jpg"/>
          <p:cNvPicPr>
            <a:picLocks noChangeAspect="1"/>
          </p:cNvPicPr>
          <p:nvPr/>
        </p:nvPicPr>
        <p:blipFill>
          <a:blip r:embed="rId1"/>
          <a:stretch>
            <a:fillRect/>
          </a:stretch>
        </p:blipFill>
        <p:spPr>
          <a:xfrm>
            <a:off x="6221413" y="3215005"/>
            <a:ext cx="4446587" cy="3600450"/>
          </a:xfrm>
          <a:prstGeom prst="rect">
            <a:avLst/>
          </a:prstGeom>
          <a:noFill/>
          <a:ln w="9525">
            <a:noFill/>
          </a:ln>
        </p:spPr>
      </p:pic>
      <p:sp>
        <p:nvSpPr>
          <p:cNvPr id="21506" name="矩形 2"/>
          <p:cNvSpPr/>
          <p:nvPr/>
        </p:nvSpPr>
        <p:spPr>
          <a:xfrm>
            <a:off x="479425" y="986155"/>
            <a:ext cx="4832985" cy="570865"/>
          </a:xfrm>
          <a:prstGeom prst="rect">
            <a:avLst/>
          </a:prstGeom>
          <a:noFill/>
          <a:ln w="9525">
            <a:noFill/>
          </a:ln>
        </p:spPr>
        <p:txBody>
          <a:bodyPr anchor="t" anchorCtr="0">
            <a:noAutofit/>
          </a:bodyPr>
          <a:lstStyle/>
          <a:p>
            <a:r>
              <a:rPr lang="en-US" altLang="zh-CN" sz="3200" b="1" spc="300" dirty="0">
                <a:solidFill>
                  <a:schemeClr val="accent1"/>
                </a:solidFill>
                <a:uFillTx/>
                <a:latin typeface="微软雅黑" panose="020B0503020204020204" charset="-122"/>
                <a:ea typeface="微软雅黑" panose="020B0503020204020204" charset="-122"/>
                <a:cs typeface="微软雅黑" panose="020B0503020204020204" charset="-122"/>
              </a:rPr>
              <a:t>1.</a:t>
            </a:r>
            <a:r>
              <a:rPr lang="zh-CN" altLang="en-US" sz="3200" b="1" spc="300" dirty="0">
                <a:solidFill>
                  <a:schemeClr val="accent1"/>
                </a:solidFill>
                <a:uFillTx/>
                <a:latin typeface="微软雅黑" panose="020B0503020204020204" charset="-122"/>
                <a:ea typeface="微软雅黑" panose="020B0503020204020204" charset="-122"/>
                <a:cs typeface="微软雅黑" panose="020B0503020204020204" charset="-122"/>
              </a:rPr>
              <a:t>答辩结果录入</a:t>
            </a:r>
            <a:endParaRPr lang="zh-CN" altLang="en-US" sz="4600" b="1" spc="300" dirty="0">
              <a:solidFill>
                <a:schemeClr val="accent1"/>
              </a:solidFill>
              <a:uFillTx/>
              <a:latin typeface="微软雅黑" panose="020B0503020204020204" charset="-122"/>
              <a:ea typeface="微软雅黑" panose="020B0503020204020204" charset="-122"/>
              <a:cs typeface="微软雅黑" panose="020B0503020204020204" charset="-122"/>
            </a:endParaRPr>
          </a:p>
          <a:p>
            <a:endParaRPr lang="zh-CN" altLang="en-US" sz="2400" dirty="0">
              <a:solidFill>
                <a:srgbClr val="FF0000"/>
              </a:solidFill>
              <a:latin typeface="Arial" panose="020B0604020202020204" pitchFamily="34" charset="0"/>
              <a:ea typeface="宋体" panose="02010600030101010101" pitchFamily="2" charset="-122"/>
            </a:endParaRPr>
          </a:p>
        </p:txBody>
      </p:sp>
      <p:sp>
        <p:nvSpPr>
          <p:cNvPr id="21507" name="矩形 3"/>
          <p:cNvSpPr/>
          <p:nvPr/>
        </p:nvSpPr>
        <p:spPr>
          <a:xfrm>
            <a:off x="479425" y="1772920"/>
            <a:ext cx="5473065" cy="1690370"/>
          </a:xfrm>
          <a:prstGeom prst="rect">
            <a:avLst/>
          </a:prstGeom>
          <a:noFill/>
          <a:ln w="9525">
            <a:noFill/>
          </a:ln>
        </p:spPr>
        <p:txBody>
          <a:bodyPr anchor="t" anchorCtr="0">
            <a:noAutofit/>
          </a:bodyPr>
          <a:lstStyle/>
          <a:p>
            <a:r>
              <a:rPr sz="3200" dirty="0">
                <a:latin typeface="Arial" panose="020B0604020202020204" pitchFamily="34" charset="0"/>
                <a:ea typeface="宋体" panose="02010600030101010101" pitchFamily="2" charset="-122"/>
              </a:rPr>
              <a:t>账号：18ms03  </a:t>
            </a:r>
            <a:endParaRPr sz="3200" dirty="0">
              <a:latin typeface="Arial" panose="020B0604020202020204" pitchFamily="34" charset="0"/>
              <a:ea typeface="宋体" panose="02010600030101010101" pitchFamily="2" charset="-122"/>
            </a:endParaRPr>
          </a:p>
          <a:p>
            <a:r>
              <a:rPr sz="3200" dirty="0">
                <a:latin typeface="Arial" panose="020B0604020202020204" pitchFamily="34" charset="0"/>
                <a:ea typeface="宋体" panose="02010600030101010101" pitchFamily="2" charset="-122"/>
              </a:rPr>
              <a:t>密码：ZjuYxy123@#</a:t>
            </a:r>
            <a:endParaRPr sz="3200" dirty="0">
              <a:latin typeface="Arial" panose="020B0604020202020204" pitchFamily="34" charset="0"/>
              <a:ea typeface="宋体" panose="02010600030101010101" pitchFamily="2" charset="-122"/>
            </a:endParaRPr>
          </a:p>
          <a:p>
            <a:r>
              <a:rPr lang="zh-CN" altLang="en-US" sz="3200" dirty="0">
                <a:latin typeface="Arial" panose="020B0604020202020204" pitchFamily="34" charset="0"/>
                <a:ea typeface="宋体" panose="02010600030101010101" pitchFamily="2" charset="-122"/>
              </a:rPr>
              <a:t>登录口：</a:t>
            </a:r>
            <a:r>
              <a:rPr lang="zh-CN" altLang="en-US" sz="3200" b="1" dirty="0">
                <a:solidFill>
                  <a:srgbClr val="A50021"/>
                </a:solidFill>
                <a:sym typeface="+mn-ea"/>
              </a:rPr>
              <a:t>研究生院管理系统</a:t>
            </a:r>
            <a:endParaRPr lang="zh-CN" altLang="en-US" sz="3200" dirty="0">
              <a:latin typeface="Arial" panose="020B0604020202020204" pitchFamily="34" charset="0"/>
              <a:ea typeface="宋体" panose="02010600030101010101" pitchFamily="2" charset="-122"/>
            </a:endParaRPr>
          </a:p>
          <a:p>
            <a:endParaRPr lang="en-US" altLang="zh-CN" sz="2000" dirty="0">
              <a:solidFill>
                <a:srgbClr val="FF0000"/>
              </a:solidFill>
              <a:latin typeface="Arial" panose="020B0604020202020204" pitchFamily="34" charset="0"/>
              <a:ea typeface="宋体" panose="02010600030101010101" pitchFamily="2" charset="-122"/>
            </a:endParaRPr>
          </a:p>
          <a:p>
            <a:endParaRPr lang="zh-CN" altLang="en-US" sz="4000" dirty="0">
              <a:latin typeface="Arial" panose="020B0604020202020204" pitchFamily="34" charset="0"/>
              <a:ea typeface="宋体" panose="02010600030101010101" pitchFamily="2" charset="-122"/>
            </a:endParaRPr>
          </a:p>
        </p:txBody>
      </p:sp>
      <p:sp>
        <p:nvSpPr>
          <p:cNvPr id="21508" name="矩形 4"/>
          <p:cNvSpPr/>
          <p:nvPr/>
        </p:nvSpPr>
        <p:spPr>
          <a:xfrm>
            <a:off x="647065" y="3839845"/>
            <a:ext cx="5059680" cy="1369695"/>
          </a:xfrm>
          <a:prstGeom prst="rect">
            <a:avLst/>
          </a:prstGeom>
          <a:noFill/>
          <a:ln w="9525">
            <a:noFill/>
          </a:ln>
        </p:spPr>
        <p:txBody>
          <a:bodyPr anchor="t" anchorCtr="0">
            <a:noAutofit/>
          </a:bodyPr>
          <a:lstStyle/>
          <a:p>
            <a:r>
              <a:rPr lang="en-US" altLang="zh-CN" sz="3200" b="1" spc="300" dirty="0">
                <a:solidFill>
                  <a:schemeClr val="accent1"/>
                </a:solidFill>
                <a:uFillTx/>
                <a:latin typeface="微软雅黑" panose="020B0503020204020204" charset="-122"/>
                <a:ea typeface="微软雅黑" panose="020B0503020204020204" charset="-122"/>
                <a:cs typeface="微软雅黑" panose="020B0503020204020204" charset="-122"/>
              </a:rPr>
              <a:t>2.</a:t>
            </a:r>
            <a:r>
              <a:rPr lang="zh-CN" altLang="en-US" sz="3200" b="1" spc="300" dirty="0">
                <a:solidFill>
                  <a:schemeClr val="accent1"/>
                </a:solidFill>
                <a:uFillTx/>
                <a:latin typeface="微软雅黑" panose="020B0503020204020204" charset="-122"/>
                <a:ea typeface="微软雅黑" panose="020B0503020204020204" charset="-122"/>
                <a:cs typeface="微软雅黑" panose="020B0503020204020204" charset="-122"/>
              </a:rPr>
              <a:t>学科委员会后，录入论文终稿</a:t>
            </a:r>
            <a:endParaRPr lang="zh-CN" altLang="en-US" sz="3200" b="1" spc="30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pic>
        <p:nvPicPr>
          <p:cNvPr id="21509" name="Picture 5" descr="C:\Users\O_O\Pictures\系统4.jpg"/>
          <p:cNvPicPr>
            <a:picLocks noChangeAspect="1"/>
          </p:cNvPicPr>
          <p:nvPr/>
        </p:nvPicPr>
        <p:blipFill>
          <a:blip r:embed="rId2"/>
          <a:srcRect r="3094" b="24593"/>
          <a:stretch>
            <a:fillRect/>
          </a:stretch>
        </p:blipFill>
        <p:spPr>
          <a:xfrm>
            <a:off x="6527800" y="1196658"/>
            <a:ext cx="3214688" cy="1357312"/>
          </a:xfrm>
          <a:prstGeom prst="rect">
            <a:avLst/>
          </a:prstGeom>
          <a:noFill/>
          <a:ln w="9525">
            <a:noFill/>
          </a:ln>
        </p:spPr>
      </p:pic>
      <p:cxnSp>
        <p:nvCxnSpPr>
          <p:cNvPr id="7" name="直接箭头连接符 6"/>
          <p:cNvCxnSpPr/>
          <p:nvPr/>
        </p:nvCxnSpPr>
        <p:spPr>
          <a:xfrm rot="16200000" flipV="1">
            <a:off x="7417594" y="2321719"/>
            <a:ext cx="357188"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rot="5400000" flipH="1" flipV="1">
            <a:off x="7881938" y="4286250"/>
            <a:ext cx="285750" cy="14287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rot="5400000" flipH="1" flipV="1">
            <a:off x="9810750" y="4643438"/>
            <a:ext cx="285750" cy="14287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rot="5400000" flipH="1" flipV="1">
            <a:off x="10239375" y="5500688"/>
            <a:ext cx="285750" cy="14287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下箭头 13"/>
          <p:cNvSpPr/>
          <p:nvPr/>
        </p:nvSpPr>
        <p:spPr>
          <a:xfrm>
            <a:off x="7596188" y="2786063"/>
            <a:ext cx="428625" cy="428625"/>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21515" name="TextBox 14"/>
          <p:cNvSpPr txBox="1"/>
          <p:nvPr/>
        </p:nvSpPr>
        <p:spPr>
          <a:xfrm>
            <a:off x="7739063" y="4357688"/>
            <a:ext cx="500062" cy="706755"/>
          </a:xfrm>
          <a:prstGeom prst="rect">
            <a:avLst/>
          </a:prstGeom>
          <a:noFill/>
          <a:ln w="9525">
            <a:noFill/>
          </a:ln>
        </p:spPr>
        <p:txBody>
          <a:bodyPr anchor="t" anchorCtr="0">
            <a:spAutoFit/>
          </a:bodyPr>
          <a:lstStyle/>
          <a:p>
            <a:r>
              <a:rPr lang="en-US" altLang="zh-CN" sz="4000" dirty="0">
                <a:solidFill>
                  <a:srgbClr val="FF0000"/>
                </a:solidFill>
                <a:latin typeface="Arial" panose="020B0604020202020204" pitchFamily="34" charset="0"/>
                <a:ea typeface="宋体" panose="02010600030101010101" pitchFamily="2" charset="-122"/>
              </a:rPr>
              <a:t>1</a:t>
            </a:r>
            <a:endParaRPr lang="zh-CN" altLang="en-US" sz="4000" dirty="0">
              <a:solidFill>
                <a:srgbClr val="FF0000"/>
              </a:solidFill>
              <a:latin typeface="Arial" panose="020B0604020202020204" pitchFamily="34" charset="0"/>
              <a:ea typeface="宋体" panose="02010600030101010101" pitchFamily="2" charset="-122"/>
            </a:endParaRPr>
          </a:p>
        </p:txBody>
      </p:sp>
      <p:sp>
        <p:nvSpPr>
          <p:cNvPr id="21516" name="矩形 15"/>
          <p:cNvSpPr/>
          <p:nvPr/>
        </p:nvSpPr>
        <p:spPr>
          <a:xfrm>
            <a:off x="9596438" y="4643438"/>
            <a:ext cx="465455" cy="706755"/>
          </a:xfrm>
          <a:prstGeom prst="rect">
            <a:avLst/>
          </a:prstGeom>
          <a:noFill/>
          <a:ln w="9525">
            <a:noFill/>
          </a:ln>
        </p:spPr>
        <p:txBody>
          <a:bodyPr wrap="none" anchor="t" anchorCtr="0">
            <a:spAutoFit/>
          </a:bodyPr>
          <a:lstStyle/>
          <a:p>
            <a:r>
              <a:rPr lang="en-US" altLang="zh-CN" sz="4000" dirty="0">
                <a:solidFill>
                  <a:srgbClr val="FF0000"/>
                </a:solidFill>
                <a:latin typeface="Arial" panose="020B0604020202020204" pitchFamily="34" charset="0"/>
                <a:ea typeface="宋体" panose="02010600030101010101" pitchFamily="2" charset="-122"/>
              </a:rPr>
              <a:t>2</a:t>
            </a:r>
            <a:endParaRPr lang="zh-CN" altLang="en-US" sz="4000" dirty="0">
              <a:latin typeface="Arial" panose="020B0604020202020204" pitchFamily="34" charset="0"/>
              <a:ea typeface="宋体" panose="02010600030101010101" pitchFamily="2" charset="-122"/>
            </a:endParaRPr>
          </a:p>
        </p:txBody>
      </p:sp>
      <p:sp>
        <p:nvSpPr>
          <p:cNvPr id="21517" name="矩形 16"/>
          <p:cNvSpPr/>
          <p:nvPr/>
        </p:nvSpPr>
        <p:spPr>
          <a:xfrm>
            <a:off x="10025063" y="5500688"/>
            <a:ext cx="465455" cy="706755"/>
          </a:xfrm>
          <a:prstGeom prst="rect">
            <a:avLst/>
          </a:prstGeom>
          <a:noFill/>
          <a:ln w="9525">
            <a:noFill/>
          </a:ln>
        </p:spPr>
        <p:txBody>
          <a:bodyPr wrap="none" anchor="t" anchorCtr="0">
            <a:spAutoFit/>
          </a:bodyPr>
          <a:lstStyle/>
          <a:p>
            <a:r>
              <a:rPr lang="en-US" altLang="zh-CN" sz="4000" dirty="0">
                <a:solidFill>
                  <a:srgbClr val="FF0000"/>
                </a:solidFill>
                <a:latin typeface="Arial" panose="020B0604020202020204" pitchFamily="34" charset="0"/>
                <a:ea typeface="宋体" panose="02010600030101010101" pitchFamily="2" charset="-122"/>
              </a:rPr>
              <a:t>3</a:t>
            </a:r>
            <a:endParaRPr lang="zh-CN" altLang="en-US" sz="4000" dirty="0">
              <a:latin typeface="Arial" panose="020B0604020202020204" pitchFamily="34" charset="0"/>
              <a:ea typeface="宋体" panose="02010600030101010101" pitchFamily="2" charset="-122"/>
            </a:endParaRPr>
          </a:p>
        </p:txBody>
      </p:sp>
      <p:sp>
        <p:nvSpPr>
          <p:cNvPr id="18" name="矩形 17"/>
          <p:cNvSpPr/>
          <p:nvPr/>
        </p:nvSpPr>
        <p:spPr>
          <a:xfrm>
            <a:off x="8239125" y="2564765"/>
            <a:ext cx="2286000" cy="1014730"/>
          </a:xfrm>
          <a:prstGeom prst="rect">
            <a:avLst/>
          </a:prstGeom>
          <a:solidFill>
            <a:schemeClr val="accent6">
              <a:lumMod val="40000"/>
              <a:lumOff val="6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（注意院系一栏选择“医学院（同等学力）”</a:t>
            </a:r>
            <a:endPar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custDataLst>
              <p:tags r:id="rId1"/>
            </p:custDataLst>
          </p:nvPr>
        </p:nvSpPr>
        <p:spPr>
          <a:xfrm>
            <a:off x="191135" y="1916430"/>
            <a:ext cx="3457575" cy="1805940"/>
          </a:xfrm>
          <a:prstGeom prst="rect">
            <a:avLst/>
          </a:prstGeom>
          <a:noFill/>
        </p:spPr>
        <p:txBody>
          <a:bodyPr wrap="square" lIns="63500" tIns="25400" rIns="63500" bIns="25400" rtlCol="0" anchor="t" anchorCtr="0">
            <a:normAutofit fontScale="90000"/>
          </a:bodyPr>
          <a:p>
            <a:pPr algn="l">
              <a:lnSpc>
                <a:spcPct val="150000"/>
              </a:lnSpc>
              <a:spcBef>
                <a:spcPts val="0"/>
              </a:spcBef>
              <a:spcAft>
                <a:spcPts val="0"/>
              </a:spcAft>
              <a:buSzPct val="100000"/>
            </a:pPr>
            <a:r>
              <a:rPr lang="zh-CN" altLang="en-US" sz="2665" b="1" spc="209" dirty="0">
                <a:solidFill>
                  <a:schemeClr val="accent1"/>
                </a:solidFill>
                <a:uFillTx/>
                <a:latin typeface="微软雅黑" panose="020B0503020204020204" charset="-122"/>
                <a:ea typeface="微软雅黑" panose="020B0503020204020204" charset="-122"/>
                <a:cs typeface="微软雅黑" panose="020B0503020204020204" charset="-122"/>
              </a:rPr>
              <a:t>答辩结果：系统默认是“答辩不通过”，答辩完成后，录入结果即可</a:t>
            </a:r>
            <a:endParaRPr lang="zh-CN" altLang="en-US" sz="3700" b="1" spc="209"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sp>
        <p:nvSpPr>
          <p:cNvPr id="17" name="Title 6"/>
          <p:cNvSpPr txBox="1"/>
          <p:nvPr>
            <p:custDataLst>
              <p:tags r:id="rId2"/>
            </p:custDataLst>
          </p:nvPr>
        </p:nvSpPr>
        <p:spPr>
          <a:xfrm>
            <a:off x="3935730" y="1845571"/>
            <a:ext cx="7467600" cy="3598164"/>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57200" lvl="0" indent="-457200" algn="l" fontAlgn="ctr">
              <a:lnSpc>
                <a:spcPct val="120000"/>
              </a:lnSpc>
              <a:spcBef>
                <a:spcPts val="0"/>
              </a:spcBef>
              <a:spcAft>
                <a:spcPts val="800"/>
              </a:spcAft>
              <a:buSzPct val="100000"/>
              <a:buFont typeface="+mn-ea"/>
              <a:buAutoNum type="ea1JpnChsDbPeriod"/>
            </a:pPr>
            <a:r>
              <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答辩秘书账号登入系统</a:t>
            </a:r>
            <a:endPar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457200" lvl="0" indent="-457200" algn="l" fontAlgn="ctr">
              <a:lnSpc>
                <a:spcPct val="120000"/>
              </a:lnSpc>
              <a:spcBef>
                <a:spcPts val="0"/>
              </a:spcBef>
              <a:spcAft>
                <a:spcPts val="800"/>
              </a:spcAft>
              <a:buSzPct val="100000"/>
              <a:buFont typeface="+mn-ea"/>
              <a:buAutoNum type="ea1JpnChsDbPeriod"/>
            </a:pPr>
            <a:r>
              <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按学号或名字搜索</a:t>
            </a:r>
            <a:endPar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457200" lvl="0" indent="-457200" algn="l" fontAlgn="ctr">
              <a:lnSpc>
                <a:spcPct val="120000"/>
              </a:lnSpc>
              <a:spcBef>
                <a:spcPts val="0"/>
              </a:spcBef>
              <a:spcAft>
                <a:spcPts val="800"/>
              </a:spcAft>
              <a:buSzPct val="100000"/>
              <a:buFont typeface="+mn-ea"/>
              <a:buAutoNum type="ea1JpnChsDbPeriod"/>
            </a:pPr>
            <a:r>
              <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左上角录入结果</a:t>
            </a:r>
            <a:endPar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1" algn="l" fontAlgn="ctr">
              <a:lnSpc>
                <a:spcPct val="120000"/>
              </a:lnSpc>
              <a:spcBef>
                <a:spcPts val="0"/>
              </a:spcBef>
              <a:spcAft>
                <a:spcPts val="800"/>
              </a:spcAft>
              <a:buSzPct val="100000"/>
              <a:buFont typeface="Arial" panose="020B0604020202020204" pitchFamily="34" charset="0"/>
            </a:pPr>
            <a:r>
              <a:rPr lang="zh-CN" altLang="en-US" sz="2600" b="1" spc="18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注：</a:t>
            </a:r>
            <a:r>
              <a:rPr lang="zh-CN" altLang="en-US" sz="2600" spc="18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答辩委员会人数=表决票数，非参加答辩的人员总数！</a:t>
            </a:r>
            <a:endParaRPr lang="zh-CN" altLang="en-US" sz="2600" spc="18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1" algn="l" fontAlgn="ctr">
              <a:lnSpc>
                <a:spcPct val="120000"/>
              </a:lnSpc>
              <a:spcBef>
                <a:spcPts val="0"/>
              </a:spcBef>
              <a:spcAft>
                <a:spcPts val="800"/>
              </a:spcAft>
              <a:buSzPct val="100000"/>
              <a:buFont typeface="Arial" panose="020B0604020202020204" pitchFamily="34" charset="0"/>
            </a:pPr>
            <a:r>
              <a:rPr lang="zh-CN" altLang="en-US" sz="2600" spc="18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答辩准备信息填写完整后才能录答辩结果</a:t>
            </a:r>
            <a:endParaRPr lang="zh-CN" altLang="en-US" sz="2600" spc="18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
        <p:nvSpPr>
          <p:cNvPr id="5" name="矩形 11"/>
          <p:cNvSpPr/>
          <p:nvPr>
            <p:custDataLst>
              <p:tags r:id="rId3"/>
            </p:custDataLst>
          </p:nvPr>
        </p:nvSpPr>
        <p:spPr>
          <a:xfrm>
            <a:off x="3870325" y="1718310"/>
            <a:ext cx="7956550" cy="386842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1939290" y="2636520"/>
            <a:ext cx="7881620" cy="1154430"/>
          </a:xfrm>
          <a:prstGeom prst="rect">
            <a:avLst/>
          </a:prstGeom>
          <a:noFill/>
        </p:spPr>
        <p:txBody>
          <a:bodyPr wrap="square" rtlCol="0" anchor="t">
            <a:noAutofit/>
          </a:bodyPr>
          <a:p>
            <a:pPr algn="ctr"/>
            <a:r>
              <a:rPr lang="zh-CN" altLang="en-US" sz="5400" b="1" dirty="0">
                <a:solidFill>
                  <a:schemeClr val="bg1"/>
                </a:solidFill>
                <a:ea typeface="汉仪君黑-75简" panose="00020600040101010101" charset="-122"/>
                <a:sym typeface="+mn-ea"/>
              </a:rPr>
              <a:t>四、答辩后资料上交</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矩形 34"/>
          <p:cNvSpPr/>
          <p:nvPr userDrawn="1">
            <p:custDataLst>
              <p:tags r:id="rId1"/>
            </p:custDataLst>
          </p:nvPr>
        </p:nvSpPr>
        <p:spPr>
          <a:xfrm>
            <a:off x="0" y="0"/>
            <a:ext cx="429895" cy="141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32" name="组合 31"/>
          <p:cNvGrpSpPr/>
          <p:nvPr userDrawn="1">
            <p:custDataLst>
              <p:tags r:id="rId2"/>
            </p:custDataLst>
          </p:nvPr>
        </p:nvGrpSpPr>
        <p:grpSpPr>
          <a:xfrm>
            <a:off x="10924705" y="5686200"/>
            <a:ext cx="535663" cy="867080"/>
            <a:chOff x="8382000" y="1972236"/>
            <a:chExt cx="865094" cy="1400332"/>
          </a:xfrm>
        </p:grpSpPr>
        <p:sp>
          <p:nvSpPr>
            <p:cNvPr id="33" name="矩形 32"/>
            <p:cNvSpPr/>
            <p:nvPr userDrawn="1">
              <p:custDataLst>
                <p:tags r:id="rId3"/>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34" name="矩形 33"/>
            <p:cNvSpPr/>
            <p:nvPr userDrawn="1">
              <p:custDataLst>
                <p:tags r:id="rId4"/>
              </p:custDataLst>
            </p:nvPr>
          </p:nvSpPr>
          <p:spPr>
            <a:xfrm>
              <a:off x="8382000" y="1972236"/>
              <a:ext cx="636494" cy="1111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sp>
        <p:nvSpPr>
          <p:cNvPr id="20" name="矩形 19"/>
          <p:cNvSpPr/>
          <p:nvPr>
            <p:custDataLst>
              <p:tags r:id="rId5"/>
            </p:custDataLst>
          </p:nvPr>
        </p:nvSpPr>
        <p:spPr>
          <a:xfrm>
            <a:off x="0" y="5858407"/>
            <a:ext cx="12192000" cy="9995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6" name="直角三角形 35"/>
          <p:cNvSpPr/>
          <p:nvPr>
            <p:custDataLst>
              <p:tags r:id="rId6"/>
            </p:custDataLst>
          </p:nvPr>
        </p:nvSpPr>
        <p:spPr>
          <a:xfrm flipV="1">
            <a:off x="0" y="5858406"/>
            <a:ext cx="1042559" cy="999593"/>
          </a:xfrm>
          <a:prstGeom prst="r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7" name="直角三角形 36"/>
          <p:cNvSpPr/>
          <p:nvPr>
            <p:custDataLst>
              <p:tags r:id="rId7"/>
            </p:custDataLst>
          </p:nvPr>
        </p:nvSpPr>
        <p:spPr>
          <a:xfrm flipH="1">
            <a:off x="11149441" y="5858406"/>
            <a:ext cx="1042559" cy="999593"/>
          </a:xfrm>
          <a:prstGeom prst="r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1" name="直角三角形 20"/>
          <p:cNvSpPr/>
          <p:nvPr>
            <p:custDataLst>
              <p:tags r:id="rId8"/>
            </p:custDataLst>
          </p:nvPr>
        </p:nvSpPr>
        <p:spPr>
          <a:xfrm flipH="1">
            <a:off x="9650627" y="3973856"/>
            <a:ext cx="1498814" cy="1498814"/>
          </a:xfrm>
          <a:prstGeom prst="r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2" name="任意多边形: 形状 20"/>
          <p:cNvSpPr/>
          <p:nvPr>
            <p:custDataLst>
              <p:tags r:id="rId9"/>
            </p:custDataLst>
          </p:nvPr>
        </p:nvSpPr>
        <p:spPr>
          <a:xfrm>
            <a:off x="4669790" y="1671955"/>
            <a:ext cx="6480175" cy="4298315"/>
          </a:xfrm>
          <a:custGeom>
            <a:avLst/>
            <a:gdLst>
              <a:gd name="connsiteX0" fmla="*/ 2753832 w 4913387"/>
              <a:gd name="connsiteY0" fmla="*/ 0 h 3800730"/>
              <a:gd name="connsiteX1" fmla="*/ 4913387 w 4913387"/>
              <a:gd name="connsiteY1" fmla="*/ 0 h 3800730"/>
              <a:gd name="connsiteX2" fmla="*/ 4913387 w 4913387"/>
              <a:gd name="connsiteY2" fmla="*/ 2301916 h 3800730"/>
              <a:gd name="connsiteX3" fmla="*/ 3414573 w 4913387"/>
              <a:gd name="connsiteY3" fmla="*/ 3800730 h 3800730"/>
              <a:gd name="connsiteX4" fmla="*/ 0 w 4913387"/>
              <a:gd name="connsiteY4" fmla="*/ 3800730 h 3800730"/>
              <a:gd name="connsiteX5" fmla="*/ 0 w 4913387"/>
              <a:gd name="connsiteY5" fmla="*/ 2753832 h 380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387" h="3800730">
                <a:moveTo>
                  <a:pt x="2753832" y="0"/>
                </a:moveTo>
                <a:lnTo>
                  <a:pt x="4913387" y="0"/>
                </a:lnTo>
                <a:lnTo>
                  <a:pt x="4913387" y="2301916"/>
                </a:lnTo>
                <a:lnTo>
                  <a:pt x="3414573" y="3800730"/>
                </a:lnTo>
                <a:lnTo>
                  <a:pt x="0" y="3800730"/>
                </a:lnTo>
                <a:lnTo>
                  <a:pt x="0" y="2753832"/>
                </a:lnTo>
                <a:close/>
              </a:path>
            </a:pathLst>
          </a:custGeom>
          <a:solidFill>
            <a:schemeClr val="accent1">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3" name="直角三角形 22"/>
          <p:cNvSpPr/>
          <p:nvPr>
            <p:custDataLst>
              <p:tags r:id="rId10"/>
            </p:custDataLst>
          </p:nvPr>
        </p:nvSpPr>
        <p:spPr>
          <a:xfrm flipV="1">
            <a:off x="4656455" y="1671955"/>
            <a:ext cx="4349115" cy="2611755"/>
          </a:xfrm>
          <a:prstGeom prst="r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9" name="文本框 28"/>
          <p:cNvSpPr txBox="1"/>
          <p:nvPr>
            <p:custDataLst>
              <p:tags r:id="rId11"/>
            </p:custDataLst>
          </p:nvPr>
        </p:nvSpPr>
        <p:spPr>
          <a:xfrm>
            <a:off x="479425" y="360680"/>
            <a:ext cx="7930515" cy="697230"/>
          </a:xfrm>
          <a:prstGeom prst="rect">
            <a:avLst/>
          </a:prstGeom>
          <a:noFill/>
        </p:spPr>
        <p:txBody>
          <a:bodyPr wrap="square" lIns="101600" tIns="38100" rIns="63500" bIns="38100" rtlCol="0">
            <a:normAutofit fontScale="90000"/>
          </a:bodyPr>
          <a:lstStyle/>
          <a:p>
            <a:pPr marL="0" indent="0" algn="l" fontAlgn="auto">
              <a:lnSpc>
                <a:spcPct val="100000"/>
              </a:lnSpc>
              <a:spcBef>
                <a:spcPts val="0"/>
              </a:spcBef>
              <a:spcAft>
                <a:spcPts val="0"/>
              </a:spcAft>
              <a:buSzPct val="100000"/>
              <a:buNone/>
            </a:pPr>
            <a:r>
              <a:rPr lang="zh-CN" altLang="en-US" sz="4000" b="1" spc="240" dirty="0">
                <a:solidFill>
                  <a:schemeClr val="accent1"/>
                </a:solidFill>
                <a:uFillTx/>
                <a:latin typeface="微软雅黑" panose="020B0503020204020204" charset="-122"/>
                <a:ea typeface="微软雅黑" panose="020B0503020204020204" charset="-122"/>
              </a:rPr>
              <a:t>答辩后资料上交</a:t>
            </a:r>
            <a:endParaRPr lang="zh-CN" altLang="en-US" sz="4000" b="1" spc="240" dirty="0">
              <a:solidFill>
                <a:schemeClr val="accent1"/>
              </a:solidFill>
              <a:uFillTx/>
              <a:latin typeface="微软雅黑" panose="020B0503020204020204" charset="-122"/>
              <a:ea typeface="微软雅黑" panose="020B0503020204020204" charset="-122"/>
            </a:endParaRPr>
          </a:p>
        </p:txBody>
      </p:sp>
      <p:sp>
        <p:nvSpPr>
          <p:cNvPr id="31" name="矩形 30"/>
          <p:cNvSpPr/>
          <p:nvPr>
            <p:custDataLst>
              <p:tags r:id="rId12"/>
            </p:custDataLst>
          </p:nvPr>
        </p:nvSpPr>
        <p:spPr>
          <a:xfrm>
            <a:off x="4799965" y="2132965"/>
            <a:ext cx="6402705" cy="3300095"/>
          </a:xfrm>
          <a:prstGeom prst="rect">
            <a:avLst/>
          </a:prstGeom>
          <a:ln>
            <a:noFill/>
          </a:ln>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171450" algn="l">
              <a:lnSpc>
                <a:spcPct val="120000"/>
              </a:lnSpc>
              <a:spcBef>
                <a:spcPts val="0"/>
              </a:spcBef>
              <a:spcAft>
                <a:spcPts val="800"/>
              </a:spcAft>
              <a:buClr>
                <a:schemeClr val="bg1">
                  <a:lumMod val="85000"/>
                </a:schemeClr>
              </a:buClr>
              <a:buSzPct val="100000"/>
              <a:buFont typeface="Wingdings" panose="05000000000000000000" pitchFamily="2" charset="2"/>
              <a:buNone/>
            </a:pPr>
            <a:r>
              <a:rPr lang="zh-CN" altLang="en-US" sz="2400" spc="100" dirty="0">
                <a:solidFill>
                  <a:schemeClr val="tx1"/>
                </a:solidFill>
                <a:latin typeface="微软雅黑" panose="020B0503020204020204" charset="-122"/>
                <a:ea typeface="微软雅黑" panose="020B0503020204020204" charset="-122"/>
                <a:cs typeface="微软雅黑" panose="020B0503020204020204" charset="-122"/>
              </a:rPr>
              <a:t>纸质论文注意事项</a:t>
            </a:r>
            <a:endParaRPr lang="zh-CN" altLang="en-US" sz="2400" spc="100" dirty="0">
              <a:solidFill>
                <a:schemeClr val="tx1"/>
              </a:solidFill>
              <a:latin typeface="微软雅黑" panose="020B0503020204020204" charset="-122"/>
              <a:ea typeface="微软雅黑" panose="020B0503020204020204" charset="-122"/>
              <a:cs typeface="微软雅黑" panose="020B0503020204020204" charset="-122"/>
            </a:endParaRPr>
          </a:p>
          <a:p>
            <a:pPr marL="330200" lvl="1" algn="l" fontAlgn="ctr">
              <a:lnSpc>
                <a:spcPct val="120000"/>
              </a:lnSpc>
              <a:spcBef>
                <a:spcPts val="0"/>
              </a:spcBef>
              <a:spcAft>
                <a:spcPts val="800"/>
              </a:spcAft>
              <a:buSzPct val="100000"/>
              <a:buFont typeface="Arial" panose="020B0604020202020204" pitchFamily="34" charset="0"/>
            </a:pPr>
            <a:r>
              <a:rPr lang="en-US" altLang="zh-CN"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论文(包括外评)必须双面印刷；</a:t>
            </a:r>
            <a:endParaRPr lang="zh-CN" altLang="en-US" sz="2400" strike="noStrike" spc="80" baseline="0" dirty="0">
              <a:solidFill>
                <a:schemeClr val="tx1"/>
              </a:solidFill>
              <a:latin typeface="微软雅黑" panose="020B0503020204020204" charset="-122"/>
              <a:ea typeface="微软雅黑" panose="020B0503020204020204" charset="-122"/>
              <a:cs typeface="微软雅黑" panose="020B0503020204020204" charset="-122"/>
            </a:endParaRPr>
          </a:p>
          <a:p>
            <a:pPr marL="330200" lvl="1" algn="l" fontAlgn="ctr">
              <a:lnSpc>
                <a:spcPct val="120000"/>
              </a:lnSpc>
              <a:spcBef>
                <a:spcPts val="0"/>
              </a:spcBef>
              <a:spcAft>
                <a:spcPts val="800"/>
              </a:spcAft>
              <a:buSzPct val="100000"/>
              <a:buFont typeface="Arial" panose="020B0604020202020204" pitchFamily="34" charset="0"/>
            </a:pPr>
            <a:r>
              <a:rPr lang="en-US" altLang="zh-CN"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在封面校徽上方注明</a:t>
            </a:r>
            <a:r>
              <a:rPr lang="en-US" altLang="zh-CN"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(同等学力)”</a:t>
            </a:r>
            <a:endParaRPr lang="zh-CN" altLang="en-US" sz="2400" strike="noStrike" spc="80" baseline="0" dirty="0">
              <a:solidFill>
                <a:schemeClr val="tx1"/>
              </a:solidFill>
              <a:latin typeface="微软雅黑" panose="020B0503020204020204" charset="-122"/>
              <a:ea typeface="微软雅黑" panose="020B0503020204020204" charset="-122"/>
              <a:cs typeface="微软雅黑" panose="020B0503020204020204" charset="-122"/>
            </a:endParaRPr>
          </a:p>
          <a:p>
            <a:pPr marL="330200" lvl="1" algn="l" fontAlgn="ctr">
              <a:lnSpc>
                <a:spcPct val="120000"/>
              </a:lnSpc>
              <a:spcBef>
                <a:spcPts val="0"/>
              </a:spcBef>
              <a:spcAft>
                <a:spcPts val="800"/>
              </a:spcAft>
              <a:buSzPct val="100000"/>
              <a:buFont typeface="Arial" panose="020B0604020202020204" pitchFamily="34" charset="0"/>
            </a:pPr>
            <a:r>
              <a:rPr lang="en-US" altLang="zh-CN"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论文盲审的，论文评阅人处填写“匿名评阅”</a:t>
            </a:r>
            <a:endParaRPr lang="zh-CN" altLang="en-US" sz="2400" strike="noStrike" spc="80" baseline="0" dirty="0">
              <a:solidFill>
                <a:schemeClr val="tx1"/>
              </a:solidFill>
              <a:latin typeface="微软雅黑" panose="020B0503020204020204" charset="-122"/>
              <a:ea typeface="微软雅黑" panose="020B0503020204020204" charset="-122"/>
              <a:cs typeface="微软雅黑" panose="020B0503020204020204" charset="-122"/>
            </a:endParaRPr>
          </a:p>
          <a:p>
            <a:pPr marL="330200" lvl="1" algn="l" fontAlgn="ctr">
              <a:lnSpc>
                <a:spcPct val="120000"/>
              </a:lnSpc>
              <a:spcBef>
                <a:spcPts val="0"/>
              </a:spcBef>
              <a:spcAft>
                <a:spcPts val="800"/>
              </a:spcAft>
              <a:buSzPct val="100000"/>
              <a:buFont typeface="Arial" panose="020B0604020202020204" pitchFamily="34" charset="0"/>
            </a:pPr>
            <a:r>
              <a:rPr lang="en-US" altLang="zh-CN"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4.</a:t>
            </a:r>
            <a:r>
              <a:rPr lang="zh-CN" altLang="en-US" sz="2400" strike="noStrike" spc="80" baseline="0" dirty="0">
                <a:solidFill>
                  <a:schemeClr val="tx1"/>
                </a:solidFill>
                <a:latin typeface="微软雅黑" panose="020B0503020204020204" charset="-122"/>
                <a:ea typeface="微软雅黑" panose="020B0503020204020204" charset="-122"/>
                <a:cs typeface="微软雅黑" panose="020B0503020204020204" charset="-122"/>
              </a:rPr>
              <a:t>本人及导师签字</a:t>
            </a:r>
            <a:endParaRPr lang="zh-CN" altLang="en-US" sz="2400" strike="noStrike" spc="80" baseline="0" dirty="0">
              <a:solidFill>
                <a:schemeClr val="tx1"/>
              </a:solidFill>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custDataLst>
              <p:tags r:id="rId13"/>
            </p:custDataLst>
          </p:nvPr>
        </p:nvCxnSpPr>
        <p:spPr>
          <a:xfrm>
            <a:off x="429899" y="105813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240030" y="3285490"/>
            <a:ext cx="6096000" cy="706755"/>
          </a:xfrm>
          <a:prstGeom prst="rect">
            <a:avLst/>
          </a:prstGeom>
          <a:noFill/>
        </p:spPr>
        <p:txBody>
          <a:bodyPr wrap="square" rtlCol="0" anchor="t">
            <a:spAutoFit/>
          </a:bodyPr>
          <a:p>
            <a:pPr marL="0" indent="0" algn="ctr" fontAlgn="auto">
              <a:lnSpc>
                <a:spcPct val="100000"/>
              </a:lnSpc>
              <a:spcBef>
                <a:spcPts val="0"/>
              </a:spcBef>
              <a:spcAft>
                <a:spcPts val="0"/>
              </a:spcAft>
              <a:buSzPct val="100000"/>
              <a:buNone/>
            </a:pPr>
            <a:r>
              <a:rPr lang="zh-CN" altLang="en-US" sz="4000" b="1" spc="240" dirty="0">
                <a:solidFill>
                  <a:schemeClr val="accent1"/>
                </a:solidFill>
                <a:uFillTx/>
                <a:latin typeface="微软雅黑" panose="020B0503020204020204" charset="-122"/>
                <a:ea typeface="微软雅黑" panose="020B0503020204020204" charset="-122"/>
                <a:sym typeface="+mn-ea"/>
              </a:rPr>
              <a:t>（详见答辩通知）</a:t>
            </a:r>
            <a:endParaRPr lang="zh-CN" altLang="en-US" sz="4000" b="1" spc="240" dirty="0">
              <a:solidFill>
                <a:schemeClr val="accent1"/>
              </a:solidFill>
              <a:uFillTx/>
              <a:latin typeface="微软雅黑" panose="020B0503020204020204" charset="-122"/>
              <a:ea typeface="微软雅黑" panose="020B0503020204020204" charset="-122"/>
              <a:sym typeface="+mn-ea"/>
            </a:endParaRPr>
          </a:p>
        </p:txBody>
      </p:sp>
      <p:sp>
        <p:nvSpPr>
          <p:cNvPr id="4" name="文本框 3"/>
          <p:cNvSpPr txBox="1"/>
          <p:nvPr>
            <p:custDataLst>
              <p:tags r:id="rId14"/>
            </p:custDataLst>
          </p:nvPr>
        </p:nvSpPr>
        <p:spPr>
          <a:xfrm>
            <a:off x="911860" y="2636520"/>
            <a:ext cx="3656965" cy="614680"/>
          </a:xfrm>
          <a:prstGeom prst="rect">
            <a:avLst/>
          </a:prstGeom>
          <a:noFill/>
        </p:spPr>
        <p:txBody>
          <a:bodyPr wrap="square" lIns="90170" tIns="46990" rIns="90170" bIns="46990" rtlCol="0" anchor="ctr">
            <a:noAutofit/>
          </a:bodyPr>
          <a:lstStyle>
            <a:defPPr>
              <a:defRPr lang="zh-CN"/>
            </a:defPPr>
            <a:lvl1pPr fontAlgn="auto">
              <a:lnSpc>
                <a:spcPct val="130000"/>
              </a:lnSpc>
              <a:spcAft>
                <a:spcPts val="1000"/>
              </a:spcAft>
              <a:defRPr sz="1600" spc="150"/>
            </a:lvl1pPr>
          </a:lstStyle>
          <a:p>
            <a:pPr marL="0" lvl="0" indent="0" algn="l">
              <a:lnSpc>
                <a:spcPct val="100000"/>
              </a:lnSpc>
              <a:spcBef>
                <a:spcPts val="0"/>
              </a:spcBef>
              <a:spcAft>
                <a:spcPts val="800"/>
              </a:spcAft>
              <a:buSzPct val="100000"/>
              <a:buNone/>
            </a:pPr>
            <a:r>
              <a:rPr lang="zh-CN" altLang="en-US" sz="2800" spc="100" dirty="0">
                <a:solidFill>
                  <a:schemeClr val="tx1"/>
                </a:solidFill>
                <a:uFillTx/>
                <a:latin typeface="微软雅黑" panose="020B0503020204020204" charset="-122"/>
                <a:ea typeface="微软雅黑" panose="020B0503020204020204" charset="-122"/>
                <a:cs typeface="微软雅黑" panose="020B0503020204020204" charset="-122"/>
              </a:rPr>
              <a:t>系/临床医院科教版</a:t>
            </a:r>
            <a:endParaRPr lang="zh-CN" altLang="en-US" sz="2800" spc="100" dirty="0">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1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内容占位符 2"/>
          <p:cNvSpPr>
            <a:spLocks noGrp="1"/>
          </p:cNvSpPr>
          <p:nvPr>
            <p:ph sz="half" idx="1"/>
          </p:nvPr>
        </p:nvSpPr>
        <p:spPr>
          <a:xfrm>
            <a:off x="1292860" y="620713"/>
            <a:ext cx="7143750" cy="1857375"/>
          </a:xfrm>
        </p:spPr>
        <p:txBody>
          <a:bodyPr vert="horz" wrap="square" lIns="91440" tIns="45720" rIns="91440" bIns="45720" anchor="t" anchorCtr="0">
            <a:normAutofit fontScale="90000" lnSpcReduction="20000"/>
          </a:bodyPr>
          <a:lstStyle/>
          <a:p>
            <a:pPr eaLnBrk="1" hangingPunct="1">
              <a:buClr>
                <a:srgbClr val="0BD0D9"/>
              </a:buClr>
              <a:buSzPct val="95000"/>
              <a:buFont typeface="Wingdings 2" panose="05020102010507070707" pitchFamily="18" charset="2"/>
              <a:buNone/>
            </a:pPr>
            <a:r>
              <a:rPr lang="zh-CN" altLang="en-US" b="1" kern="1200" dirty="0">
                <a:latin typeface="+mn-lt"/>
                <a:ea typeface="+mn-ea"/>
                <a:cs typeface="+mn-cs"/>
              </a:rPr>
              <a:t>系办</a:t>
            </a:r>
            <a:r>
              <a:rPr lang="en-US" altLang="zh-CN" b="1" kern="1200" dirty="0">
                <a:latin typeface="+mn-lt"/>
                <a:ea typeface="+mn-ea"/>
                <a:cs typeface="+mn-cs"/>
              </a:rPr>
              <a:t>/</a:t>
            </a:r>
            <a:r>
              <a:rPr lang="zh-CN" altLang="en-US" b="1" kern="1200" dirty="0">
                <a:latin typeface="+mn-lt"/>
                <a:ea typeface="+mn-ea"/>
                <a:cs typeface="+mn-cs"/>
              </a:rPr>
              <a:t>科教科</a:t>
            </a:r>
            <a:r>
              <a:rPr lang="zh-CN" altLang="en-US" b="1" kern="1200" dirty="0">
                <a:solidFill>
                  <a:srgbClr val="C00000"/>
                </a:solidFill>
                <a:latin typeface="+mn-lt"/>
                <a:ea typeface="+mn-ea"/>
                <a:cs typeface="+mn-cs"/>
              </a:rPr>
              <a:t>（离校单盖章）</a:t>
            </a:r>
            <a:endParaRPr lang="en-US" altLang="zh-CN" b="1" kern="1200" dirty="0">
              <a:solidFill>
                <a:srgbClr val="C00000"/>
              </a:solidFill>
              <a:latin typeface="+mn-lt"/>
              <a:ea typeface="+mn-ea"/>
              <a:cs typeface="+mn-cs"/>
            </a:endParaRPr>
          </a:p>
          <a:p>
            <a:pPr algn="l" eaLnBrk="1" hangingPunct="1">
              <a:buClr>
                <a:srgbClr val="0BD0D9"/>
              </a:buClr>
              <a:buSzPct val="95000"/>
            </a:pPr>
            <a:r>
              <a:rPr lang="en-US" altLang="zh-CN" dirty="0">
                <a:sym typeface="+mn-ea"/>
              </a:rPr>
              <a:t>12</a:t>
            </a:r>
            <a:r>
              <a:rPr lang="zh-CN" altLang="en-US" dirty="0">
                <a:sym typeface="+mn-ea"/>
              </a:rPr>
              <a:t>月</a:t>
            </a:r>
            <a:r>
              <a:rPr lang="en-US" altLang="zh-CN" dirty="0">
                <a:sym typeface="+mn-ea"/>
              </a:rPr>
              <a:t>6</a:t>
            </a:r>
            <a:r>
              <a:rPr lang="zh-CN" altLang="en-US" dirty="0">
                <a:sym typeface="+mn-ea"/>
              </a:rPr>
              <a:t>日前</a:t>
            </a:r>
            <a:r>
              <a:rPr lang="zh-CN" altLang="en-US" sz="2000" dirty="0">
                <a:solidFill>
                  <a:srgbClr val="FF0000"/>
                </a:solidFill>
                <a:sym typeface="+mn-ea"/>
              </a:rPr>
              <a:t>（具体日期由系办</a:t>
            </a:r>
            <a:r>
              <a:rPr lang="en-US" altLang="zh-CN" sz="2000" dirty="0">
                <a:solidFill>
                  <a:srgbClr val="FF0000"/>
                </a:solidFill>
                <a:sym typeface="+mn-ea"/>
              </a:rPr>
              <a:t>/</a:t>
            </a:r>
            <a:r>
              <a:rPr lang="zh-CN" altLang="en-US" sz="2000" dirty="0">
                <a:solidFill>
                  <a:srgbClr val="FF0000"/>
                </a:solidFill>
                <a:sym typeface="+mn-ea"/>
              </a:rPr>
              <a:t>科教科通知）</a:t>
            </a:r>
            <a:endParaRPr lang="en-US" altLang="zh-CN" sz="2000" kern="1200" dirty="0">
              <a:latin typeface="+mn-lt"/>
              <a:ea typeface="+mn-ea"/>
              <a:cs typeface="+mn-cs"/>
            </a:endParaRPr>
          </a:p>
          <a:p>
            <a:pPr eaLnBrk="1" hangingPunct="1">
              <a:buClr>
                <a:srgbClr val="0BD0D9"/>
              </a:buClr>
              <a:buSzPct val="95000"/>
            </a:pPr>
            <a:r>
              <a:rPr lang="zh-CN" altLang="en-US" kern="1200" dirty="0">
                <a:latin typeface="+mn-lt"/>
                <a:ea typeface="+mn-ea"/>
                <a:cs typeface="+mn-cs"/>
              </a:rPr>
              <a:t>答辩档案袋</a:t>
            </a:r>
            <a:r>
              <a:rPr lang="zh-CN" altLang="en-US" b="1" kern="1200" dirty="0">
                <a:latin typeface="+mn-lt"/>
                <a:ea typeface="+mn-ea"/>
                <a:cs typeface="+mn-cs"/>
              </a:rPr>
              <a:t>（材料清单通知附件</a:t>
            </a:r>
            <a:r>
              <a:rPr lang="en-US" altLang="zh-CN" b="1" kern="1200" dirty="0">
                <a:latin typeface="+mn-lt"/>
                <a:ea typeface="+mn-ea"/>
                <a:cs typeface="+mn-cs"/>
              </a:rPr>
              <a:t>2</a:t>
            </a:r>
            <a:r>
              <a:rPr lang="zh-CN" altLang="en-US" b="1" kern="1200" dirty="0">
                <a:latin typeface="+mn-lt"/>
                <a:ea typeface="+mn-ea"/>
                <a:cs typeface="+mn-cs"/>
              </a:rPr>
              <a:t>）</a:t>
            </a:r>
            <a:endParaRPr lang="en-US" altLang="zh-CN" b="1" kern="1200" dirty="0">
              <a:latin typeface="+mn-lt"/>
              <a:ea typeface="+mn-ea"/>
              <a:cs typeface="+mn-cs"/>
            </a:endParaRPr>
          </a:p>
          <a:p>
            <a:pPr eaLnBrk="1" hangingPunct="1">
              <a:buClr>
                <a:srgbClr val="0BD0D9"/>
              </a:buClr>
              <a:buSzPct val="95000"/>
            </a:pPr>
            <a:r>
              <a:rPr lang="zh-CN" altLang="en-US" b="1" kern="1200" dirty="0">
                <a:latin typeface="+mn-lt"/>
                <a:ea typeface="+mn-ea"/>
                <a:cs typeface="+mn-cs"/>
              </a:rPr>
              <a:t>论文</a:t>
            </a:r>
            <a:r>
              <a:rPr lang="en-US" altLang="zh-CN" b="1" kern="1200" dirty="0">
                <a:latin typeface="+mn-lt"/>
                <a:ea typeface="+mn-ea"/>
                <a:cs typeface="+mn-cs"/>
              </a:rPr>
              <a:t>1</a:t>
            </a:r>
            <a:r>
              <a:rPr lang="zh-CN" altLang="en-US" b="1" kern="1200" dirty="0">
                <a:latin typeface="+mn-lt"/>
                <a:ea typeface="+mn-ea"/>
                <a:cs typeface="+mn-cs"/>
              </a:rPr>
              <a:t>本</a:t>
            </a:r>
            <a:r>
              <a:rPr lang="en-US" altLang="zh-CN" b="1" kern="1200" dirty="0">
                <a:latin typeface="+mn-lt"/>
                <a:ea typeface="+mn-ea"/>
                <a:cs typeface="+mn-cs"/>
              </a:rPr>
              <a:t>/</a:t>
            </a:r>
            <a:r>
              <a:rPr lang="zh-CN" altLang="en-US" b="1" kern="1200" dirty="0">
                <a:latin typeface="+mn-lt"/>
                <a:ea typeface="+mn-ea"/>
                <a:cs typeface="+mn-cs"/>
              </a:rPr>
              <a:t>实验记录（按各系要求）</a:t>
            </a:r>
            <a:endParaRPr lang="zh-CN" altLang="en-US" kern="1200" dirty="0">
              <a:latin typeface="+mn-lt"/>
              <a:ea typeface="+mn-ea"/>
              <a:cs typeface="+mn-cs"/>
            </a:endParaRPr>
          </a:p>
        </p:txBody>
      </p:sp>
      <p:sp>
        <p:nvSpPr>
          <p:cNvPr id="41986" name="内容占位符 6"/>
          <p:cNvSpPr>
            <a:spLocks noGrp="1"/>
          </p:cNvSpPr>
          <p:nvPr>
            <p:ph sz="half" idx="2"/>
          </p:nvPr>
        </p:nvSpPr>
        <p:spPr>
          <a:xfrm>
            <a:off x="1292860" y="2637155"/>
            <a:ext cx="10466705" cy="3346450"/>
          </a:xfrm>
          <a:ln>
            <a:solidFill>
              <a:srgbClr val="C00000"/>
            </a:solidFill>
            <a:prstDash val="dash"/>
            <a:miter/>
          </a:ln>
        </p:spPr>
        <p:txBody>
          <a:bodyPr vert="horz" wrap="square" lIns="91440" tIns="45720" rIns="91440" bIns="45720" anchor="t" anchorCtr="0">
            <a:normAutofit fontScale="90000" lnSpcReduction="20000"/>
          </a:bodyPr>
          <a:lstStyle/>
          <a:p>
            <a:pPr eaLnBrk="1" hangingPunct="1">
              <a:buClr>
                <a:srgbClr val="0BD0D9"/>
              </a:buClr>
              <a:buSzPct val="95000"/>
              <a:buFont typeface="Wingdings 2" panose="05020102010507070707" pitchFamily="18" charset="2"/>
              <a:buNone/>
            </a:pPr>
            <a:r>
              <a:rPr lang="zh-CN" altLang="en-US" b="1" kern="1200" dirty="0">
                <a:latin typeface="+mn-lt"/>
                <a:ea typeface="+mn-ea"/>
                <a:cs typeface="+mn-cs"/>
              </a:rPr>
              <a:t>注意事项：</a:t>
            </a:r>
            <a:endParaRPr lang="zh-CN" altLang="en-US"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kern="1200" dirty="0">
                <a:latin typeface="+mn-lt"/>
                <a:ea typeface="+mn-ea"/>
                <a:cs typeface="+mn-cs"/>
              </a:rPr>
              <a:t>1</a:t>
            </a:r>
            <a:r>
              <a:rPr lang="zh-CN" altLang="en-US" kern="1200" dirty="0">
                <a:latin typeface="+mn-lt"/>
                <a:ea typeface="+mn-ea"/>
                <a:cs typeface="+mn-cs"/>
              </a:rPr>
              <a:t>、</a:t>
            </a:r>
            <a:r>
              <a:rPr lang="zh-CN" altLang="en-US" sz="2000" kern="1200" dirty="0">
                <a:latin typeface="+mn-lt"/>
                <a:ea typeface="+mn-ea"/>
                <a:cs typeface="+mn-cs"/>
              </a:rPr>
              <a:t>自备</a:t>
            </a:r>
            <a:r>
              <a:rPr lang="zh-CN" altLang="en-US" sz="2000" kern="1200" dirty="0">
                <a:solidFill>
                  <a:srgbClr val="A50021"/>
                </a:solidFill>
                <a:latin typeface="+mn-lt"/>
                <a:ea typeface="+mn-ea"/>
                <a:cs typeface="+mn-cs"/>
              </a:rPr>
              <a:t>纸质档案袋</a:t>
            </a:r>
            <a:r>
              <a:rPr lang="zh-CN" altLang="en-US" sz="2000" kern="1200" dirty="0">
                <a:latin typeface="+mn-lt"/>
                <a:ea typeface="+mn-ea"/>
                <a:cs typeface="+mn-cs"/>
              </a:rPr>
              <a:t>，档案袋正面黏贴材料清单。</a:t>
            </a:r>
            <a:endParaRPr lang="zh-CN" altLang="en-US" sz="2000"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sz="2000" kern="1200" dirty="0">
                <a:latin typeface="+mn-lt"/>
                <a:ea typeface="+mn-ea"/>
                <a:cs typeface="+mn-cs"/>
              </a:rPr>
              <a:t>2</a:t>
            </a:r>
            <a:r>
              <a:rPr lang="zh-CN" altLang="en-US" sz="2000" kern="1200" dirty="0">
                <a:latin typeface="+mn-lt"/>
                <a:ea typeface="+mn-ea"/>
                <a:cs typeface="+mn-cs"/>
              </a:rPr>
              <a:t>、</a:t>
            </a:r>
            <a:r>
              <a:rPr lang="zh-CN" altLang="en-US" sz="2000" kern="1200" dirty="0">
                <a:solidFill>
                  <a:srgbClr val="A50021"/>
                </a:solidFill>
                <a:latin typeface="+mn-lt"/>
                <a:ea typeface="+mn-ea"/>
                <a:cs typeface="+mn-cs"/>
              </a:rPr>
              <a:t>预答辩表</a:t>
            </a:r>
            <a:r>
              <a:rPr lang="zh-CN" altLang="en-US" sz="2000" kern="1200" dirty="0">
                <a:latin typeface="+mn-lt"/>
                <a:ea typeface="+mn-ea"/>
                <a:cs typeface="+mn-cs"/>
              </a:rPr>
              <a:t>：除最后一栏“研究生科审核意见”留白，其他需签字盖章处都要完成。</a:t>
            </a:r>
            <a:endParaRPr lang="zh-CN" altLang="en-US" sz="2000"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sz="2000" kern="1200" dirty="0">
                <a:latin typeface="+mn-lt"/>
                <a:ea typeface="+mn-ea"/>
                <a:cs typeface="+mn-cs"/>
              </a:rPr>
              <a:t>3</a:t>
            </a:r>
            <a:r>
              <a:rPr lang="zh-CN" altLang="en-US" sz="2000" kern="1200" dirty="0">
                <a:latin typeface="+mn-lt"/>
                <a:ea typeface="+mn-ea"/>
                <a:cs typeface="+mn-cs"/>
              </a:rPr>
              <a:t>、</a:t>
            </a:r>
            <a:r>
              <a:rPr lang="zh-CN" altLang="en-US" sz="2000" kern="1200" dirty="0">
                <a:solidFill>
                  <a:srgbClr val="A50021"/>
                </a:solidFill>
                <a:latin typeface="+mn-lt"/>
                <a:ea typeface="+mn-ea"/>
                <a:cs typeface="+mn-cs"/>
              </a:rPr>
              <a:t>学位申请书</a:t>
            </a:r>
            <a:r>
              <a:rPr lang="zh-CN" altLang="en-US" sz="2000" kern="1200" dirty="0">
                <a:latin typeface="+mn-lt"/>
                <a:ea typeface="+mn-ea"/>
                <a:cs typeface="+mn-cs"/>
              </a:rPr>
              <a:t>：信息页</a:t>
            </a:r>
            <a:r>
              <a:rPr lang="zh-CN" altLang="en-US" sz="2000" kern="1200" dirty="0">
                <a:solidFill>
                  <a:srgbClr val="A50021"/>
                </a:solidFill>
                <a:latin typeface="+mn-lt"/>
                <a:ea typeface="+mn-ea"/>
                <a:cs typeface="+mn-cs"/>
              </a:rPr>
              <a:t>黏贴一寸彩照（蓝底）</a:t>
            </a:r>
            <a:endParaRPr lang="en-US" altLang="zh-CN" sz="2000"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sz="2000" kern="1200" dirty="0">
                <a:latin typeface="+mn-lt"/>
                <a:ea typeface="+mn-ea"/>
                <a:cs typeface="+mn-cs"/>
              </a:rPr>
              <a:t>                           </a:t>
            </a:r>
            <a:r>
              <a:rPr lang="zh-CN" altLang="en-US" sz="2000" kern="1200" dirty="0">
                <a:latin typeface="+mn-lt"/>
                <a:ea typeface="+mn-ea"/>
                <a:cs typeface="+mn-cs"/>
              </a:rPr>
              <a:t>“成绩管理部门核对意见”栏留白</a:t>
            </a:r>
            <a:endParaRPr lang="en-US" altLang="zh-CN" sz="2000" kern="1200" dirty="0">
              <a:latin typeface="+mn-lt"/>
              <a:ea typeface="+mn-ea"/>
              <a:cs typeface="+mn-cs"/>
            </a:endParaRPr>
          </a:p>
          <a:p>
            <a:pPr eaLnBrk="1" hangingPunct="1">
              <a:buClr>
                <a:srgbClr val="0BD0D9"/>
              </a:buClr>
              <a:buSzPct val="95000"/>
              <a:buFont typeface="Wingdings 2" panose="05020102010507070707" pitchFamily="18" charset="2"/>
              <a:buNone/>
            </a:pPr>
            <a:r>
              <a:rPr lang="zh-CN" altLang="en-US" sz="2000" kern="1200" dirty="0">
                <a:latin typeface="+mn-lt"/>
                <a:ea typeface="+mn-ea"/>
                <a:cs typeface="+mn-cs"/>
              </a:rPr>
              <a:t>“答辩委员会对论文的评语和表决结果”和各学位委员会意见栏目必须在一页纸上，“各学位委员会意见”栏留白。</a:t>
            </a:r>
            <a:endParaRPr lang="en-US" altLang="zh-CN" sz="2000"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sz="2000" kern="1200" dirty="0">
                <a:latin typeface="+mn-lt"/>
                <a:ea typeface="+mn-ea"/>
                <a:cs typeface="+mn-cs"/>
              </a:rPr>
              <a:t>4</a:t>
            </a:r>
            <a:r>
              <a:rPr lang="zh-CN" altLang="en-US" sz="2000" kern="1200" dirty="0">
                <a:latin typeface="+mn-lt"/>
                <a:ea typeface="+mn-ea"/>
                <a:cs typeface="+mn-cs"/>
              </a:rPr>
              <a:t>、</a:t>
            </a:r>
            <a:r>
              <a:rPr lang="zh-CN" altLang="en-US" sz="2000" kern="1200" dirty="0">
                <a:solidFill>
                  <a:srgbClr val="A50021"/>
                </a:solidFill>
                <a:latin typeface="+mn-lt"/>
                <a:ea typeface="+mn-ea"/>
                <a:cs typeface="+mn-cs"/>
              </a:rPr>
              <a:t>表决票：</a:t>
            </a:r>
            <a:r>
              <a:rPr lang="zh-CN" altLang="en-US" sz="2000" kern="1200" dirty="0">
                <a:latin typeface="+mn-lt"/>
                <a:ea typeface="+mn-ea"/>
                <a:cs typeface="+mn-cs"/>
              </a:rPr>
              <a:t>答辩前到系办、科教楼加盖公章，上交清单中按实际填写份数。</a:t>
            </a:r>
            <a:endParaRPr lang="zh-CN" altLang="en-US" sz="2000" kern="1200" dirty="0">
              <a:latin typeface="+mn-lt"/>
              <a:ea typeface="+mn-ea"/>
              <a:cs typeface="+mn-cs"/>
            </a:endParaRPr>
          </a:p>
        </p:txBody>
      </p:sp>
      <p:cxnSp>
        <p:nvCxnSpPr>
          <p:cNvPr id="3" name="直接连接符 2"/>
          <p:cNvCxnSpPr/>
          <p:nvPr>
            <p:custDataLst>
              <p:tags r:id="rId1"/>
            </p:custDataLst>
          </p:nvPr>
        </p:nvCxnSpPr>
        <p:spPr>
          <a:xfrm>
            <a:off x="335284" y="681377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880745" y="718820"/>
            <a:ext cx="10429875" cy="5419725"/>
          </a:xfrm>
          <a:prstGeom prst="rect">
            <a:avLst/>
          </a:prstGeom>
        </p:spPr>
      </p:pic>
      <p:cxnSp>
        <p:nvCxnSpPr>
          <p:cNvPr id="15" name="直接箭头连接符 14"/>
          <p:cNvCxnSpPr/>
          <p:nvPr>
            <p:custDataLst>
              <p:tags r:id="rId3"/>
            </p:custDataLst>
          </p:nvPr>
        </p:nvCxnSpPr>
        <p:spPr>
          <a:xfrm flipV="1">
            <a:off x="4943475" y="4724718"/>
            <a:ext cx="1015365" cy="575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95" name="矩形 3"/>
          <p:cNvSpPr/>
          <p:nvPr>
            <p:custDataLst>
              <p:tags r:id="rId4"/>
            </p:custDataLst>
          </p:nvPr>
        </p:nvSpPr>
        <p:spPr>
          <a:xfrm>
            <a:off x="3575685" y="5300980"/>
            <a:ext cx="2527935" cy="753745"/>
          </a:xfrm>
          <a:prstGeom prst="rect">
            <a:avLst/>
          </a:prstGeom>
          <a:noFill/>
          <a:ln w="9525">
            <a:noFill/>
          </a:ln>
        </p:spPr>
        <p:txBody>
          <a:bodyPr wrap="none" anchor="t" anchorCtr="0">
            <a:noAutofit/>
          </a:bodyPr>
          <a:p>
            <a:pPr algn="l"/>
            <a:r>
              <a:rPr lang="zh-CN" altLang="en-US" sz="2400" b="1" dirty="0">
                <a:sym typeface="+mn-ea"/>
              </a:rPr>
              <a:t>研究生科</a:t>
            </a:r>
            <a:endParaRPr lang="en-US" altLang="zh-CN" sz="2400" b="1" dirty="0">
              <a:latin typeface="Arial" panose="020B0604020202020204" pitchFamily="34" charset="0"/>
              <a:ea typeface="宋体" panose="02010600030101010101" pitchFamily="2" charset="-122"/>
            </a:endParaRPr>
          </a:p>
          <a:p>
            <a:pPr algn="l"/>
            <a:r>
              <a:rPr lang="zh-CN" altLang="en-US" sz="2400" b="1" dirty="0">
                <a:latin typeface="Arial" panose="020B0604020202020204" pitchFamily="34" charset="0"/>
                <a:ea typeface="宋体" panose="02010600030101010101" pitchFamily="2" charset="-122"/>
              </a:rPr>
              <a:t>医学院综合楼</a:t>
            </a:r>
            <a:r>
              <a:rPr lang="en-US" altLang="zh-CN" sz="2400" b="1" dirty="0">
                <a:latin typeface="Arial" panose="020B0604020202020204" pitchFamily="34" charset="0"/>
                <a:ea typeface="宋体" panose="02010600030101010101" pitchFamily="2" charset="-122"/>
              </a:rPr>
              <a:t>602</a:t>
            </a:r>
            <a:endParaRPr lang="en-US" altLang="zh-CN" sz="2400" b="1" dirty="0">
              <a:latin typeface="Arial" panose="020B0604020202020204" pitchFamily="34" charset="0"/>
              <a:ea typeface="宋体" panose="02010600030101010101" pitchFamily="2" charset="-122"/>
            </a:endParaRPr>
          </a:p>
          <a:p>
            <a:endParaRPr lang="zh-CN" altLang="en-US" sz="2400" dirty="0">
              <a:latin typeface="Arial" panose="020B0604020202020204" pitchFamily="34" charset="0"/>
              <a:ea typeface="宋体" panose="02010600030101010101" pitchFamily="2" charset="-122"/>
            </a:endParaRPr>
          </a:p>
        </p:txBody>
      </p:sp>
      <p:cxnSp>
        <p:nvCxnSpPr>
          <p:cNvPr id="12" name="直接箭头连接符 11"/>
          <p:cNvCxnSpPr/>
          <p:nvPr>
            <p:custDataLst>
              <p:tags r:id="rId5"/>
            </p:custDataLst>
          </p:nvPr>
        </p:nvCxnSpPr>
        <p:spPr>
          <a:xfrm flipV="1">
            <a:off x="2999423" y="4436428"/>
            <a:ext cx="1698625" cy="2165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96" name="矩形 4"/>
          <p:cNvSpPr/>
          <p:nvPr>
            <p:custDataLst>
              <p:tags r:id="rId6"/>
            </p:custDataLst>
          </p:nvPr>
        </p:nvSpPr>
        <p:spPr>
          <a:xfrm>
            <a:off x="982980" y="4220845"/>
            <a:ext cx="2413635" cy="1126490"/>
          </a:xfrm>
          <a:prstGeom prst="rect">
            <a:avLst/>
          </a:prstGeom>
          <a:noFill/>
          <a:ln w="9525">
            <a:noFill/>
          </a:ln>
        </p:spPr>
        <p:txBody>
          <a:bodyPr anchor="t" anchorCtr="0">
            <a:noAutofit/>
          </a:bodyPr>
          <a:p>
            <a:r>
              <a:rPr lang="zh-CN" altLang="en-US" sz="2400" b="1" dirty="0">
                <a:latin typeface="Arial" panose="020B0604020202020204" pitchFamily="34" charset="0"/>
                <a:ea typeface="宋体" panose="02010600030101010101" pitchFamily="2" charset="-122"/>
              </a:rPr>
              <a:t>研究生院</a:t>
            </a:r>
            <a:endParaRPr lang="zh-CN" altLang="en-US" sz="2400" b="1" dirty="0">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rPr>
              <a:t>研究生教育综合楼</a:t>
            </a:r>
            <a:r>
              <a:rPr lang="en-US" altLang="zh-CN" sz="2400" b="1" dirty="0">
                <a:latin typeface="Arial" panose="020B0604020202020204" pitchFamily="34" charset="0"/>
                <a:ea typeface="宋体" panose="02010600030101010101" pitchFamily="2" charset="-122"/>
              </a:rPr>
              <a:t>8-9</a:t>
            </a:r>
            <a:r>
              <a:rPr lang="zh-CN" altLang="en-US" sz="2400" b="1" dirty="0">
                <a:latin typeface="Arial" panose="020B0604020202020204" pitchFamily="34" charset="0"/>
                <a:ea typeface="宋体" panose="02010600030101010101" pitchFamily="2" charset="-122"/>
              </a:rPr>
              <a:t>楼</a:t>
            </a:r>
            <a:endParaRPr lang="zh-CN" altLang="en-US" sz="2400" dirty="0">
              <a:latin typeface="Arial" panose="020B0604020202020204" pitchFamily="34" charset="0"/>
              <a:ea typeface="宋体" panose="02010600030101010101" pitchFamily="2" charset="-122"/>
            </a:endParaRPr>
          </a:p>
        </p:txBody>
      </p:sp>
      <p:cxnSp>
        <p:nvCxnSpPr>
          <p:cNvPr id="3" name="直接箭头连接符 2"/>
          <p:cNvCxnSpPr/>
          <p:nvPr>
            <p:custDataLst>
              <p:tags r:id="rId7"/>
            </p:custDataLst>
          </p:nvPr>
        </p:nvCxnSpPr>
        <p:spPr>
          <a:xfrm flipV="1">
            <a:off x="7319963" y="4652963"/>
            <a:ext cx="2087880" cy="2889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97" name="矩形 5"/>
          <p:cNvSpPr/>
          <p:nvPr>
            <p:custDataLst>
              <p:tags r:id="rId8"/>
            </p:custDataLst>
          </p:nvPr>
        </p:nvSpPr>
        <p:spPr>
          <a:xfrm>
            <a:off x="9336405" y="4364990"/>
            <a:ext cx="2019300" cy="829945"/>
          </a:xfrm>
          <a:prstGeom prst="rect">
            <a:avLst/>
          </a:prstGeom>
          <a:noFill/>
          <a:ln w="9525">
            <a:noFill/>
          </a:ln>
        </p:spPr>
        <p:txBody>
          <a:bodyPr wrap="none" anchor="t" anchorCtr="0">
            <a:spAutoFit/>
          </a:bodyPr>
          <a:p>
            <a:r>
              <a:rPr lang="zh-CN" altLang="en-US" sz="2400" b="1" dirty="0">
                <a:latin typeface="Arial" panose="020B0604020202020204" pitchFamily="34" charset="0"/>
                <a:ea typeface="宋体" panose="02010600030101010101" pitchFamily="2" charset="-122"/>
              </a:rPr>
              <a:t>行政办事大厅</a:t>
            </a:r>
            <a:endParaRPr lang="en-US" altLang="zh-CN" sz="2400" b="1" dirty="0">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rPr>
              <a:t>纳米楼</a:t>
            </a:r>
            <a:r>
              <a:rPr lang="en-US" altLang="zh-CN" sz="2400" b="1" dirty="0">
                <a:latin typeface="Arial" panose="020B0604020202020204" pitchFamily="34" charset="0"/>
                <a:ea typeface="宋体" panose="02010600030101010101" pitchFamily="2" charset="-122"/>
              </a:rPr>
              <a:t>1</a:t>
            </a:r>
            <a:r>
              <a:rPr lang="zh-CN" altLang="en-US" sz="2400" b="1" dirty="0">
                <a:latin typeface="Arial" panose="020B0604020202020204" pitchFamily="34" charset="0"/>
                <a:ea typeface="宋体" panose="02010600030101010101" pitchFamily="2" charset="-122"/>
              </a:rPr>
              <a:t>楼</a:t>
            </a:r>
            <a:endParaRPr lang="zh-CN" altLang="en-US" sz="2400" b="1" dirty="0">
              <a:latin typeface="Arial" panose="020B0604020202020204" pitchFamily="34" charset="0"/>
              <a:ea typeface="宋体" panose="02010600030101010101" pitchFamily="2" charset="-122"/>
            </a:endParaRPr>
          </a:p>
        </p:txBody>
      </p:sp>
      <p:sp>
        <p:nvSpPr>
          <p:cNvPr id="8193" name="TextBox 2"/>
          <p:cNvSpPr txBox="1"/>
          <p:nvPr>
            <p:custDataLst>
              <p:tags r:id="rId9"/>
            </p:custDataLst>
          </p:nvPr>
        </p:nvSpPr>
        <p:spPr>
          <a:xfrm>
            <a:off x="4105593" y="44133"/>
            <a:ext cx="3214687" cy="583565"/>
          </a:xfrm>
          <a:prstGeom prst="rect">
            <a:avLst/>
          </a:prstGeom>
          <a:noFill/>
          <a:ln w="9525">
            <a:noFill/>
          </a:ln>
        </p:spPr>
        <p:txBody>
          <a:bodyPr anchor="t" anchorCtr="0">
            <a:spAutoFit/>
          </a:bodyPr>
          <a:p>
            <a:pPr algn="ctr"/>
            <a:r>
              <a:rPr lang="zh-CN" altLang="en-US" sz="3200" b="1" dirty="0">
                <a:solidFill>
                  <a:srgbClr val="FF0000"/>
                </a:solidFill>
                <a:latin typeface="Arial" panose="020B0604020202020204" pitchFamily="34" charset="0"/>
                <a:ea typeface="宋体" panose="02010600030101010101" pitchFamily="2" charset="-122"/>
              </a:rPr>
              <a:t>紫金港校区地图</a:t>
            </a:r>
            <a:endParaRPr lang="zh-CN" altLang="en-US" sz="3200" b="1" dirty="0">
              <a:solidFill>
                <a:srgbClr val="FF0000"/>
              </a:solidFill>
              <a:latin typeface="Arial" panose="020B0604020202020204" pitchFamily="34" charset="0"/>
              <a:ea typeface="宋体"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a:xfrm>
            <a:off x="695325" y="404495"/>
            <a:ext cx="3111500" cy="725805"/>
          </a:xfrm>
        </p:spPr>
        <p:txBody>
          <a:bodyPr vert="horz" wrap="square" lIns="0" tIns="45720" rIns="0" bIns="0" anchor="b" anchorCtr="0">
            <a:normAutofit fontScale="90000"/>
          </a:bodyPr>
          <a:lstStyle/>
          <a:p>
            <a:r>
              <a:rPr lang="zh-CN" altLang="en-US" sz="4000" b="1" dirty="0">
                <a:solidFill>
                  <a:srgbClr val="006AC4"/>
                </a:solidFill>
              </a:rPr>
              <a:t>学位论文归档</a:t>
            </a:r>
            <a:endParaRPr lang="zh-CN" altLang="en-US" sz="4000" b="1" dirty="0">
              <a:solidFill>
                <a:srgbClr val="006AC4"/>
              </a:solidFill>
            </a:endParaRPr>
          </a:p>
        </p:txBody>
      </p:sp>
      <p:sp>
        <p:nvSpPr>
          <p:cNvPr id="43011" name="内容占位符 2"/>
          <p:cNvSpPr>
            <a:spLocks noGrp="1" noChangeArrowheads="1"/>
          </p:cNvSpPr>
          <p:nvPr>
            <p:ph sz="half" idx="1"/>
          </p:nvPr>
        </p:nvSpPr>
        <p:spPr>
          <a:xfrm>
            <a:off x="1157605" y="1920875"/>
            <a:ext cx="4862195" cy="3171190"/>
          </a:xfrm>
        </p:spPr>
        <p:txBody>
          <a:bodyPr vert="horz" wrap="square" lIns="91440" tIns="45720" rIns="91440" bIns="45720" numCol="1" anchor="t" anchorCtr="0" compatLnSpc="1">
            <a:normAutofit fontScale="75000"/>
          </a:bodyPr>
          <a:lstStyle/>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None/>
              <a:defRPr/>
            </a:pPr>
            <a:r>
              <a:rPr kumimoji="0" lang="zh-CN" altLang="en-US" sz="26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2400" b="1" i="0" u="none" strike="noStrike" kern="1200" cap="none" spc="0" normalizeH="0" baseline="0" noProof="0" dirty="0">
                <a:ln>
                  <a:noFill/>
                </a:ln>
                <a:solidFill>
                  <a:schemeClr val="tx1"/>
                </a:solidFill>
                <a:effectLst/>
                <a:uLnTx/>
                <a:uFillTx/>
                <a:latin typeface="+mn-lt"/>
                <a:ea typeface="+mn-ea"/>
                <a:cs typeface="+mn-cs"/>
              </a:rPr>
              <a:t>纸质版论文（放入档案袋）</a:t>
            </a:r>
            <a:endParaRPr kumimoji="0" lang="en-US" altLang="zh-CN" sz="2400" b="1"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除签名必须手写外，其他全部打印</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封面：密级空着，不能写“空”</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中文题名页、英文题名页、独创性声明与版权使用授权书的作者和导师签名必须手写，不能用签字章</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论文评阅人填“</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姓名</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职称</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单位</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”，盲审的填“隐名评阅”，英文页填“</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Anonymous Review</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答辩委员会填“</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姓名</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职称</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单位</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43012" name="内容占位符 3"/>
          <p:cNvSpPr>
            <a:spLocks noGrp="1" noChangeArrowheads="1"/>
          </p:cNvSpPr>
          <p:nvPr>
            <p:ph sz="half" idx="2"/>
          </p:nvPr>
        </p:nvSpPr>
        <p:spPr>
          <a:xfrm>
            <a:off x="6240145" y="1917065"/>
            <a:ext cx="4929505" cy="3175635"/>
          </a:xfrm>
        </p:spPr>
        <p:txBody>
          <a:bodyPr vert="horz" wrap="square" lIns="91440" tIns="45720" rIns="91440" bIns="45720" numCol="1" anchor="t" anchorCtr="0" compatLnSpc="1">
            <a:normAutofit fontScale="90000"/>
          </a:bodyPr>
          <a:lstStyle/>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2400" b="1" i="0" u="none" strike="noStrike" kern="1200" cap="none" spc="0" normalizeH="0" baseline="0" noProof="0" dirty="0">
                <a:ln>
                  <a:noFill/>
                </a:ln>
                <a:solidFill>
                  <a:schemeClr val="tx1"/>
                </a:solidFill>
                <a:effectLst/>
                <a:uLnTx/>
                <a:uFillTx/>
                <a:latin typeface="+mn-lt"/>
                <a:ea typeface="+mn-ea"/>
                <a:cs typeface="+mn-cs"/>
              </a:rPr>
              <a:t>电子版论文（离校前研究生管理系统上传终稿）</a:t>
            </a:r>
            <a:endParaRPr kumimoji="0" lang="en-US" altLang="zh-CN" sz="2400" b="1"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要求同纸质版论文</a:t>
            </a:r>
            <a:endParaRPr kumimoji="0" lang="en-US" altLang="zh-CN" sz="2400" b="0" i="0" u="none" strike="noStrike" kern="1200" cap="none" spc="0" normalizeH="0" baseline="0" noProof="0" dirty="0">
              <a:ln>
                <a:noFill/>
              </a:ln>
              <a:solidFill>
                <a:srgbClr val="DE5D2A"/>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1" i="0" u="none" strike="noStrike" kern="1200" cap="none" spc="0" normalizeH="0" baseline="0" noProof="0" dirty="0">
                <a:ln>
                  <a:noFill/>
                </a:ln>
                <a:solidFill>
                  <a:srgbClr val="DE5D2A"/>
                </a:solidFill>
                <a:effectLst/>
                <a:uLnTx/>
                <a:uFillTx/>
                <a:latin typeface="+mn-lt"/>
                <a:ea typeface="+mn-ea"/>
                <a:cs typeface="+mn-cs"/>
              </a:rPr>
              <a:t>中文题名页、英文题名页、独创性声明与版权使用授权书必须包含手写的作者和导师签名，不能空着！（可将这三页签名后扫描插入</a:t>
            </a:r>
            <a:r>
              <a:rPr kumimoji="0" lang="en-US" altLang="zh-CN" sz="2400" b="1" i="0" u="none" strike="noStrike" kern="1200" cap="none" spc="0" normalizeH="0" baseline="0" noProof="0" dirty="0">
                <a:ln>
                  <a:noFill/>
                </a:ln>
                <a:solidFill>
                  <a:srgbClr val="DE5D2A"/>
                </a:solidFill>
                <a:effectLst/>
                <a:uLnTx/>
                <a:uFillTx/>
                <a:latin typeface="+mn-lt"/>
                <a:ea typeface="+mn-ea"/>
                <a:cs typeface="+mn-cs"/>
              </a:rPr>
              <a:t>PDF</a:t>
            </a:r>
            <a:r>
              <a:rPr kumimoji="0" lang="zh-CN" altLang="en-US" sz="2400" b="1" i="0" u="none" strike="noStrike" kern="1200" cap="none" spc="0" normalizeH="0" baseline="0" noProof="0" dirty="0">
                <a:ln>
                  <a:noFill/>
                </a:ln>
                <a:solidFill>
                  <a:srgbClr val="DE5D2A"/>
                </a:solidFill>
                <a:effectLst/>
                <a:uLnTx/>
                <a:uFillTx/>
                <a:latin typeface="+mn-lt"/>
                <a:ea typeface="+mn-ea"/>
                <a:cs typeface="+mn-cs"/>
              </a:rPr>
              <a:t>）</a:t>
            </a:r>
            <a:endParaRPr kumimoji="0" lang="en-US" altLang="zh-CN" sz="2400" b="1" i="0" u="none" strike="noStrike" kern="1200" cap="none" spc="0" normalizeH="0" baseline="0" noProof="0" dirty="0">
              <a:ln>
                <a:noFill/>
              </a:ln>
              <a:solidFill>
                <a:srgbClr val="DE5D2A"/>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用于提交学校图书馆、知网、万方</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47109" name="矩形 5"/>
          <p:cNvSpPr/>
          <p:nvPr/>
        </p:nvSpPr>
        <p:spPr>
          <a:xfrm>
            <a:off x="3791585" y="5517515"/>
            <a:ext cx="4646930" cy="457835"/>
          </a:xfrm>
          <a:prstGeom prst="rect">
            <a:avLst/>
          </a:prstGeom>
          <a:noFill/>
          <a:ln w="9525">
            <a:noFill/>
          </a:ln>
        </p:spPr>
        <p:txBody>
          <a:bodyPr anchor="t" anchorCtr="0">
            <a:noAutofit/>
          </a:bodyPr>
          <a:lstStyle/>
          <a:p>
            <a:r>
              <a:rPr lang="zh-CN" altLang="en-US" sz="1800" b="1" dirty="0">
                <a:latin typeface="Arial" panose="020B0604020202020204" pitchFamily="34" charset="0"/>
                <a:ea typeface="宋体" panose="02010600030101010101" pitchFamily="2" charset="-122"/>
              </a:rPr>
              <a:t>详见</a:t>
            </a:r>
            <a:r>
              <a:rPr lang="en-US" altLang="zh-CN" sz="1800" b="1" dirty="0">
                <a:solidFill>
                  <a:srgbClr val="FF0000"/>
                </a:solidFill>
                <a:latin typeface="Arial" panose="020B0604020202020204" pitchFamily="34" charset="0"/>
                <a:ea typeface="宋体" panose="02010600030101010101" pitchFamily="2" charset="-122"/>
              </a:rPr>
              <a:t>《 </a:t>
            </a:r>
            <a:r>
              <a:rPr lang="zh-CN" altLang="en-US" sz="1800" b="1" dirty="0">
                <a:solidFill>
                  <a:srgbClr val="FF0000"/>
                </a:solidFill>
                <a:latin typeface="Arial" panose="020B0604020202020204" pitchFamily="34" charset="0"/>
                <a:ea typeface="宋体" panose="02010600030101010101" pitchFamily="2" charset="-122"/>
              </a:rPr>
              <a:t>浙江大学研究生学位论文编写规则</a:t>
            </a:r>
            <a:r>
              <a:rPr lang="en-US" altLang="zh-CN" sz="1800" b="1" dirty="0">
                <a:solidFill>
                  <a:srgbClr val="FF0000"/>
                </a:solidFill>
                <a:latin typeface="Arial" panose="020B0604020202020204" pitchFamily="34" charset="0"/>
                <a:ea typeface="宋体" panose="02010600030101010101" pitchFamily="2" charset="-122"/>
              </a:rPr>
              <a:t>》</a:t>
            </a:r>
            <a:r>
              <a:rPr lang="en-US" altLang="zh-CN" b="1" dirty="0">
                <a:solidFill>
                  <a:srgbClr val="FF0000"/>
                </a:solidFill>
                <a:latin typeface="Arial" panose="020B0604020202020204" pitchFamily="34" charset="0"/>
                <a:ea typeface="宋体" panose="02010600030101010101" pitchFamily="2" charset="-122"/>
              </a:rPr>
              <a:t> </a:t>
            </a:r>
            <a:endParaRPr lang="zh-CN" altLang="en-US" b="1" dirty="0">
              <a:solidFill>
                <a:srgbClr val="FF0000"/>
              </a:solidFill>
              <a:latin typeface="Arial" panose="020B0604020202020204" pitchFamily="34" charset="0"/>
              <a:ea typeface="宋体" panose="02010600030101010101" pitchFamily="2" charset="-122"/>
            </a:endParaRPr>
          </a:p>
        </p:txBody>
      </p:sp>
      <p:sp>
        <p:nvSpPr>
          <p:cNvPr id="12" name="矩形 11"/>
          <p:cNvSpPr/>
          <p:nvPr userDrawn="1">
            <p:custDataLst>
              <p:tags r:id="rId1"/>
            </p:custDataLst>
          </p:nvPr>
        </p:nvSpPr>
        <p:spPr>
          <a:xfrm>
            <a:off x="-24698" y="-1673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79429" y="119719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2" name="直接连接符 1"/>
          <p:cNvCxnSpPr/>
          <p:nvPr>
            <p:custDataLst>
              <p:tags r:id="rId3"/>
            </p:custDataLst>
          </p:nvPr>
        </p:nvCxnSpPr>
        <p:spPr>
          <a:xfrm>
            <a:off x="335284" y="681377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5" name="矩形 11"/>
          <p:cNvSpPr/>
          <p:nvPr>
            <p:custDataLst>
              <p:tags r:id="rId4"/>
            </p:custDataLst>
          </p:nvPr>
        </p:nvSpPr>
        <p:spPr>
          <a:xfrm>
            <a:off x="1121410" y="1700530"/>
            <a:ext cx="4788535" cy="386842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
        <p:nvSpPr>
          <p:cNvPr id="4" name="矩形 11"/>
          <p:cNvSpPr/>
          <p:nvPr>
            <p:custDataLst>
              <p:tags r:id="rId5"/>
            </p:custDataLst>
          </p:nvPr>
        </p:nvSpPr>
        <p:spPr>
          <a:xfrm>
            <a:off x="6285230" y="1700530"/>
            <a:ext cx="5055235" cy="3869055"/>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a:xfrm>
            <a:off x="551180" y="332740"/>
            <a:ext cx="3111500" cy="725805"/>
          </a:xfrm>
        </p:spPr>
        <p:txBody>
          <a:bodyPr vert="horz" wrap="square" lIns="0" tIns="45720" rIns="0" bIns="0" anchor="b" anchorCtr="0">
            <a:normAutofit fontScale="90000"/>
          </a:bodyPr>
          <a:lstStyle/>
          <a:p>
            <a:r>
              <a:rPr lang="zh-CN" altLang="en-US" sz="4000" b="1" dirty="0">
                <a:solidFill>
                  <a:srgbClr val="006AC4"/>
                </a:solidFill>
              </a:rPr>
              <a:t>学位审核</a:t>
            </a:r>
            <a:endParaRPr lang="zh-CN" altLang="en-US" sz="4000" b="1" dirty="0">
              <a:solidFill>
                <a:srgbClr val="006AC4"/>
              </a:solidFill>
            </a:endParaRPr>
          </a:p>
        </p:txBody>
      </p:sp>
      <p:sp>
        <p:nvSpPr>
          <p:cNvPr id="12" name="矩形 11"/>
          <p:cNvSpPr/>
          <p:nvPr userDrawn="1">
            <p:custDataLst>
              <p:tags r:id="rId1"/>
            </p:custDataLst>
          </p:nvPr>
        </p:nvSpPr>
        <p:spPr>
          <a:xfrm>
            <a:off x="67" y="-1673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79429" y="115719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2" name="直接连接符 1"/>
          <p:cNvCxnSpPr/>
          <p:nvPr>
            <p:custDataLst>
              <p:tags r:id="rId3"/>
            </p:custDataLst>
          </p:nvPr>
        </p:nvCxnSpPr>
        <p:spPr>
          <a:xfrm>
            <a:off x="335284" y="681377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9154" name="内容占位符 5"/>
          <p:cNvSpPr>
            <a:spLocks noGrp="1"/>
          </p:cNvSpPr>
          <p:nvPr>
            <p:ph idx="1"/>
            <p:custDataLst>
              <p:tags r:id="rId4"/>
            </p:custDataLst>
          </p:nvPr>
        </p:nvSpPr>
        <p:spPr>
          <a:xfrm>
            <a:off x="839470" y="1341120"/>
            <a:ext cx="7546340" cy="4639945"/>
          </a:xfrm>
        </p:spPr>
        <p:txBody>
          <a:bodyPr vert="horz" wrap="square" lIns="91440" tIns="45720" rIns="91440" bIns="45720" anchor="t" anchorCtr="0">
            <a:noAutofit/>
          </a:bodyPr>
          <a:p>
            <a:pPr marL="0" algn="l" eaLnBrk="1" hangingPunct="1">
              <a:buClrTx/>
              <a:buSzTx/>
              <a:buFontTx/>
              <a:buNone/>
            </a:pPr>
            <a:r>
              <a:rPr lang="zh-CN" altLang="en-US" sz="2300" b="1" dirty="0">
                <a:solidFill>
                  <a:srgbClr val="006AC4"/>
                </a:solidFill>
                <a:latin typeface="+mj-lt"/>
                <a:ea typeface="+mj-ea"/>
                <a:cs typeface="+mj-cs"/>
              </a:rPr>
              <a:t>工作流程</a:t>
            </a:r>
            <a:endParaRPr lang="zh-CN" altLang="en-US" sz="2300" b="1" dirty="0">
              <a:solidFill>
                <a:srgbClr val="006AC4"/>
              </a:solidFill>
              <a:latin typeface="+mj-lt"/>
              <a:ea typeface="+mj-ea"/>
              <a:cs typeface="+mj-cs"/>
            </a:endParaRPr>
          </a:p>
          <a:p>
            <a:pPr eaLnBrk="1" hangingPunct="1">
              <a:buNone/>
            </a:pPr>
            <a:r>
              <a:rPr lang="en-US" altLang="zh-CN" sz="2300" dirty="0"/>
              <a:t>1</a:t>
            </a:r>
            <a:r>
              <a:rPr lang="zh-CN" altLang="en-US" sz="2300" dirty="0"/>
              <a:t>、答辩材料审核</a:t>
            </a:r>
            <a:endParaRPr lang="en-US" altLang="zh-CN" sz="2300" dirty="0"/>
          </a:p>
          <a:p>
            <a:pPr eaLnBrk="1" hangingPunct="1">
              <a:buNone/>
            </a:pPr>
            <a:r>
              <a:rPr lang="en-US" altLang="zh-CN" sz="2300" dirty="0"/>
              <a:t>2</a:t>
            </a:r>
            <a:r>
              <a:rPr lang="zh-CN" altLang="en-US" sz="2300" dirty="0"/>
              <a:t>、网上审核</a:t>
            </a:r>
            <a:endParaRPr lang="en-US" altLang="zh-CN" sz="2300" dirty="0"/>
          </a:p>
          <a:p>
            <a:pPr eaLnBrk="1" hangingPunct="1">
              <a:buNone/>
            </a:pPr>
            <a:r>
              <a:rPr lang="en-US" altLang="zh-CN" sz="2300" dirty="0"/>
              <a:t>      </a:t>
            </a:r>
            <a:r>
              <a:rPr lang="zh-CN" altLang="en-US" sz="2300" dirty="0"/>
              <a:t>浙大系统：评阅结果</a:t>
            </a:r>
            <a:r>
              <a:rPr lang="en-US" altLang="zh-CN" sz="2300" dirty="0"/>
              <a:t>-</a:t>
            </a:r>
            <a:r>
              <a:rPr lang="zh-CN" altLang="en-US" sz="2300" dirty="0"/>
              <a:t>答辩结果</a:t>
            </a:r>
            <a:r>
              <a:rPr lang="en-US" altLang="zh-CN" sz="2300" dirty="0"/>
              <a:t>-</a:t>
            </a:r>
            <a:r>
              <a:rPr lang="zh-CN" altLang="en-US" sz="2300" dirty="0"/>
              <a:t>生成表决票</a:t>
            </a:r>
            <a:endParaRPr lang="zh-CN" altLang="en-US" sz="2300" dirty="0"/>
          </a:p>
          <a:p>
            <a:pPr eaLnBrk="1" hangingPunct="1">
              <a:buNone/>
            </a:pPr>
            <a:r>
              <a:rPr lang="en-US" altLang="zh-CN" sz="2300" noProof="0" dirty="0">
                <a:ln>
                  <a:noFill/>
                </a:ln>
                <a:effectLst/>
                <a:uLnTx/>
                <a:uFillTx/>
                <a:sym typeface="+mn-ea"/>
              </a:rPr>
              <a:t>      </a:t>
            </a:r>
            <a:r>
              <a:rPr lang="zh-CN" altLang="en-US" sz="2300" noProof="0" dirty="0">
                <a:ln>
                  <a:noFill/>
                </a:ln>
                <a:effectLst/>
                <a:uLnTx/>
                <a:uFillTx/>
                <a:sym typeface="+mn-ea"/>
              </a:rPr>
              <a:t>国家平台（同力学硕）成绩导入-答辩申请-论文终稿</a:t>
            </a:r>
            <a:endParaRPr lang="en-US" altLang="zh-CN" sz="2300" dirty="0"/>
          </a:p>
          <a:p>
            <a:pPr eaLnBrk="1" hangingPunct="1">
              <a:buNone/>
            </a:pPr>
            <a:r>
              <a:rPr lang="en-US" altLang="zh-CN" sz="2300" dirty="0"/>
              <a:t>3</a:t>
            </a:r>
            <a:r>
              <a:rPr lang="zh-CN" altLang="en-US" sz="2300" dirty="0"/>
              <a:t>、学位委员会表决</a:t>
            </a:r>
            <a:endParaRPr lang="en-US" altLang="zh-CN" sz="2300" dirty="0"/>
          </a:p>
          <a:p>
            <a:pPr eaLnBrk="1" hangingPunct="1">
              <a:buNone/>
            </a:pPr>
            <a:r>
              <a:rPr lang="en-US" altLang="zh-CN" sz="2300" dirty="0"/>
              <a:t>4</a:t>
            </a:r>
            <a:r>
              <a:rPr lang="zh-CN" altLang="en-US" sz="2300" dirty="0"/>
              <a:t>、</a:t>
            </a:r>
            <a:r>
              <a:rPr lang="zh-CN" altLang="en-US" sz="2300" dirty="0">
                <a:solidFill>
                  <a:srgbClr val="C00000"/>
                </a:solidFill>
              </a:rPr>
              <a:t>浙大系统中上传论文终稿</a:t>
            </a:r>
            <a:r>
              <a:rPr lang="en-US" altLang="zh-CN" sz="2300" dirty="0">
                <a:solidFill>
                  <a:srgbClr val="C00000"/>
                </a:solidFill>
              </a:rPr>
              <a:t>--</a:t>
            </a:r>
            <a:r>
              <a:rPr lang="zh-CN" altLang="en-US" sz="2300" dirty="0">
                <a:solidFill>
                  <a:srgbClr val="C00000"/>
                </a:solidFill>
              </a:rPr>
              <a:t>导师审核</a:t>
            </a:r>
            <a:r>
              <a:rPr lang="en-US" altLang="zh-CN" sz="2300" dirty="0">
                <a:solidFill>
                  <a:srgbClr val="C00000"/>
                </a:solidFill>
              </a:rPr>
              <a:t>--</a:t>
            </a:r>
            <a:r>
              <a:rPr lang="zh-CN" altLang="en-US" sz="2300" dirty="0">
                <a:solidFill>
                  <a:srgbClr val="C00000"/>
                </a:solidFill>
              </a:rPr>
              <a:t>办理离校</a:t>
            </a:r>
            <a:endParaRPr lang="en-US" altLang="zh-CN" sz="2300" dirty="0">
              <a:solidFill>
                <a:srgbClr val="C00000"/>
              </a:solidFill>
            </a:endParaRPr>
          </a:p>
          <a:p>
            <a:pPr eaLnBrk="1" hangingPunct="1">
              <a:buNone/>
            </a:pPr>
            <a:r>
              <a:rPr lang="en-US" altLang="zh-CN" sz="2300" dirty="0"/>
              <a:t>5</a:t>
            </a:r>
            <a:r>
              <a:rPr lang="zh-CN" altLang="en-US" sz="2300" dirty="0"/>
              <a:t>、证书制作</a:t>
            </a:r>
            <a:endParaRPr lang="zh-CN" altLang="en-US" sz="2300" dirty="0"/>
          </a:p>
        </p:txBody>
      </p:sp>
      <p:sp>
        <p:nvSpPr>
          <p:cNvPr id="8" name="文本框 7"/>
          <p:cNvSpPr txBox="1"/>
          <p:nvPr/>
        </p:nvSpPr>
        <p:spPr>
          <a:xfrm>
            <a:off x="5015865" y="5157470"/>
            <a:ext cx="6096000" cy="1630045"/>
          </a:xfrm>
          <a:prstGeom prst="rect">
            <a:avLst/>
          </a:prstGeom>
          <a:noFill/>
        </p:spPr>
        <p:txBody>
          <a:bodyPr wrap="square" rtlCol="0" anchor="t">
            <a:spAutoFit/>
          </a:bodyPr>
          <a:p>
            <a:pPr indent="0" algn="l">
              <a:lnSpc>
                <a:spcPts val="2000"/>
              </a:lnSpc>
              <a:buNone/>
            </a:pPr>
            <a:r>
              <a:rPr altLang="zh-CN" sz="2000" kern="0" dirty="0">
                <a:solidFill>
                  <a:schemeClr val="dk1"/>
                </a:solidFill>
                <a:effectLst/>
                <a:highlight>
                  <a:srgbClr val="FFFF00"/>
                </a:highlight>
                <a:latin typeface="宋体" panose="02010600030101010101" pitchFamily="2" charset="-122"/>
                <a:cs typeface="宋体" panose="02010600030101010101" pitchFamily="2" charset="-122"/>
                <a:sym typeface="+mn-ea"/>
              </a:rPr>
              <a:t>“学位论文总体等级评价”有1个“C（一般）”及以下评价，各导师需严把学位论文终稿质量，在上 传学位论文终稿前务必指导研究生认真修改论文并签署学位论文终稿确认书（学生和导师均需签字），由各所在单位统一收齐后在12月20日前把扫描件打包发送至yxyxwsq@zju.edu.cn</a:t>
            </a:r>
            <a:endParaRPr altLang="zh-CN" sz="2000" kern="0" dirty="0">
              <a:solidFill>
                <a:schemeClr val="dk1"/>
              </a:solidFill>
              <a:effectLst/>
              <a:highlight>
                <a:srgbClr val="FFFF00"/>
              </a:highlight>
              <a:latin typeface="宋体" panose="02010600030101010101" pitchFamily="2" charset="-122"/>
              <a:cs typeface="宋体" panose="02010600030101010101" pitchFamily="2" charset="-122"/>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2" name="矩形 61"/>
          <p:cNvSpPr/>
          <p:nvPr userDrawn="1">
            <p:custDataLst>
              <p:tags r:id="rId1"/>
            </p:custDataLst>
          </p:nvPr>
        </p:nvSpPr>
        <p:spPr>
          <a:xfrm>
            <a:off x="0" y="0"/>
            <a:ext cx="491490" cy="1381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31" name="圆角矩形 30"/>
          <p:cNvSpPr/>
          <p:nvPr>
            <p:custDataLst>
              <p:tags r:id="rId2"/>
            </p:custDataLst>
          </p:nvPr>
        </p:nvSpPr>
        <p:spPr>
          <a:xfrm>
            <a:off x="1907319" y="1381026"/>
            <a:ext cx="2319262" cy="2084215"/>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sz="1800">
              <a:solidFill>
                <a:schemeClr val="lt1"/>
              </a:solidFill>
              <a:latin typeface="微软雅黑" panose="020B0503020204020204" charset="-122"/>
              <a:ea typeface="微软雅黑" panose="020B0503020204020204" charset="-122"/>
            </a:endParaRPr>
          </a:p>
        </p:txBody>
      </p:sp>
      <p:sp>
        <p:nvSpPr>
          <p:cNvPr id="32" name="圆角矩形 31"/>
          <p:cNvSpPr/>
          <p:nvPr>
            <p:custDataLst>
              <p:tags r:id="rId3"/>
            </p:custDataLst>
          </p:nvPr>
        </p:nvSpPr>
        <p:spPr>
          <a:xfrm>
            <a:off x="4806230" y="1381026"/>
            <a:ext cx="2319262" cy="2084215"/>
          </a:xfrm>
          <a:prstGeom prst="roundRect">
            <a:avLst>
              <a:gd name="adj" fmla="val 7734"/>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
        <p:nvSpPr>
          <p:cNvPr id="33" name="圆角矩形 32"/>
          <p:cNvSpPr/>
          <p:nvPr>
            <p:custDataLst>
              <p:tags r:id="rId4"/>
            </p:custDataLst>
          </p:nvPr>
        </p:nvSpPr>
        <p:spPr>
          <a:xfrm>
            <a:off x="7705141" y="1381026"/>
            <a:ext cx="2319262" cy="2084215"/>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
        <p:nvSpPr>
          <p:cNvPr id="35" name="圆角矩形 34"/>
          <p:cNvSpPr/>
          <p:nvPr>
            <p:custDataLst>
              <p:tags r:id="rId5"/>
            </p:custDataLst>
          </p:nvPr>
        </p:nvSpPr>
        <p:spPr>
          <a:xfrm>
            <a:off x="2020859" y="1462695"/>
            <a:ext cx="2319262" cy="2084215"/>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sz="1800" dirty="0">
              <a:solidFill>
                <a:schemeClr val="lt1"/>
              </a:solidFill>
              <a:latin typeface="微软雅黑" panose="020B0503020204020204" charset="-122"/>
              <a:ea typeface="微软雅黑" panose="020B0503020204020204" charset="-122"/>
            </a:endParaRPr>
          </a:p>
        </p:txBody>
      </p:sp>
      <p:sp>
        <p:nvSpPr>
          <p:cNvPr id="36" name="圆角矩形 35"/>
          <p:cNvSpPr/>
          <p:nvPr>
            <p:custDataLst>
              <p:tags r:id="rId6"/>
            </p:custDataLst>
          </p:nvPr>
        </p:nvSpPr>
        <p:spPr>
          <a:xfrm>
            <a:off x="2168525" y="1586865"/>
            <a:ext cx="2414905" cy="2064385"/>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1800">
              <a:solidFill>
                <a:schemeClr val="lt1"/>
              </a:solidFill>
              <a:latin typeface="微软雅黑" panose="020B0503020204020204" charset="-122"/>
              <a:ea typeface="微软雅黑" panose="020B0503020204020204" charset="-122"/>
            </a:endParaRPr>
          </a:p>
        </p:txBody>
      </p:sp>
      <p:sp>
        <p:nvSpPr>
          <p:cNvPr id="45" name="文本框 44"/>
          <p:cNvSpPr txBox="1"/>
          <p:nvPr>
            <p:custDataLst>
              <p:tags r:id="rId7"/>
            </p:custDataLst>
          </p:nvPr>
        </p:nvSpPr>
        <p:spPr>
          <a:xfrm>
            <a:off x="2207260" y="1821815"/>
            <a:ext cx="2526665" cy="1466850"/>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资格审核未通过</a:t>
            </a:r>
            <a:endParaRPr lang="zh-CN" altLang="en-US" sz="2300" spc="200" dirty="0">
              <a:solidFill>
                <a:schemeClr val="lt1"/>
              </a:solidFill>
              <a:uFillTx/>
              <a:latin typeface="微软雅黑" panose="020B0503020204020204" charset="-122"/>
              <a:ea typeface="微软雅黑" panose="020B0503020204020204" charset="-122"/>
            </a:endParaRPr>
          </a:p>
        </p:txBody>
      </p:sp>
      <p:sp>
        <p:nvSpPr>
          <p:cNvPr id="37" name="圆角矩形 36"/>
          <p:cNvSpPr/>
          <p:nvPr>
            <p:custDataLst>
              <p:tags r:id="rId8"/>
            </p:custDataLst>
          </p:nvPr>
        </p:nvSpPr>
        <p:spPr>
          <a:xfrm>
            <a:off x="4919770" y="1462695"/>
            <a:ext cx="2319262" cy="2084215"/>
          </a:xfrm>
          <a:prstGeom prst="roundRect">
            <a:avLst>
              <a:gd name="adj" fmla="val 773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38" name="圆角矩形 37"/>
          <p:cNvSpPr/>
          <p:nvPr>
            <p:custDataLst>
              <p:tags r:id="rId9"/>
            </p:custDataLst>
          </p:nvPr>
        </p:nvSpPr>
        <p:spPr>
          <a:xfrm>
            <a:off x="5067300" y="1586865"/>
            <a:ext cx="2418715" cy="2055495"/>
          </a:xfrm>
          <a:prstGeom prst="roundRect">
            <a:avLst>
              <a:gd name="adj" fmla="val 7734"/>
            </a:avLst>
          </a:prstGeom>
          <a:gradFill>
            <a:gsLst>
              <a:gs pos="0">
                <a:schemeClr val="accent2"/>
              </a:gs>
              <a:gs pos="100000">
                <a:schemeClr val="accent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sz="1800">
              <a:solidFill>
                <a:schemeClr val="lt1"/>
              </a:solidFill>
              <a:latin typeface="微软雅黑" panose="020B0503020204020204" charset="-122"/>
              <a:ea typeface="微软雅黑" panose="020B0503020204020204" charset="-122"/>
              <a:sym typeface="+mn-ea"/>
            </a:endParaRPr>
          </a:p>
        </p:txBody>
      </p:sp>
      <p:sp>
        <p:nvSpPr>
          <p:cNvPr id="39" name="文本框 38"/>
          <p:cNvSpPr txBox="1"/>
          <p:nvPr>
            <p:custDataLst>
              <p:tags r:id="rId10"/>
            </p:custDataLst>
          </p:nvPr>
        </p:nvSpPr>
        <p:spPr>
          <a:xfrm>
            <a:off x="5154295" y="1722755"/>
            <a:ext cx="2498090" cy="1619885"/>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论文评阅不合格</a:t>
            </a:r>
            <a:endParaRPr lang="zh-CN" altLang="en-US" sz="2300" spc="200" dirty="0">
              <a:solidFill>
                <a:schemeClr val="lt1"/>
              </a:solidFill>
              <a:uFillTx/>
              <a:latin typeface="微软雅黑" panose="020B0503020204020204" charset="-122"/>
              <a:ea typeface="微软雅黑" panose="020B0503020204020204" charset="-122"/>
            </a:endParaRPr>
          </a:p>
        </p:txBody>
      </p:sp>
      <p:sp>
        <p:nvSpPr>
          <p:cNvPr id="40" name="圆角矩形 39"/>
          <p:cNvSpPr/>
          <p:nvPr>
            <p:custDataLst>
              <p:tags r:id="rId11"/>
            </p:custDataLst>
          </p:nvPr>
        </p:nvSpPr>
        <p:spPr>
          <a:xfrm>
            <a:off x="7818681" y="1462695"/>
            <a:ext cx="2319262" cy="2084215"/>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42" name="圆角矩形 41"/>
          <p:cNvSpPr/>
          <p:nvPr>
            <p:custDataLst>
              <p:tags r:id="rId12"/>
            </p:custDataLst>
          </p:nvPr>
        </p:nvSpPr>
        <p:spPr>
          <a:xfrm>
            <a:off x="7966083" y="1586858"/>
            <a:ext cx="2319262" cy="2084215"/>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sz="1800">
              <a:solidFill>
                <a:schemeClr val="lt1"/>
              </a:solidFill>
              <a:latin typeface="微软雅黑" panose="020B0503020204020204" charset="-122"/>
              <a:ea typeface="微软雅黑" panose="020B0503020204020204" charset="-122"/>
              <a:sym typeface="+mn-ea"/>
            </a:endParaRPr>
          </a:p>
        </p:txBody>
      </p:sp>
      <p:sp>
        <p:nvSpPr>
          <p:cNvPr id="43" name="文本框 42"/>
          <p:cNvSpPr txBox="1"/>
          <p:nvPr>
            <p:custDataLst>
              <p:tags r:id="rId13"/>
            </p:custDataLst>
          </p:nvPr>
        </p:nvSpPr>
        <p:spPr>
          <a:xfrm>
            <a:off x="8053064" y="1722972"/>
            <a:ext cx="2146628" cy="1823937"/>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学位论文答辩未通过</a:t>
            </a:r>
            <a:endParaRPr lang="zh-CN" altLang="en-US" sz="2300" spc="200" dirty="0">
              <a:solidFill>
                <a:schemeClr val="lt1"/>
              </a:solidFill>
              <a:uFillTx/>
              <a:latin typeface="微软雅黑" panose="020B0503020204020204" charset="-122"/>
              <a:ea typeface="微软雅黑" panose="020B0503020204020204" charset="-122"/>
            </a:endParaRPr>
          </a:p>
        </p:txBody>
      </p:sp>
      <p:sp>
        <p:nvSpPr>
          <p:cNvPr id="34" name="圆角矩形 33"/>
          <p:cNvSpPr/>
          <p:nvPr>
            <p:custDataLst>
              <p:tags r:id="rId14"/>
            </p:custDataLst>
          </p:nvPr>
        </p:nvSpPr>
        <p:spPr>
          <a:xfrm>
            <a:off x="457201" y="4101329"/>
            <a:ext cx="2319262" cy="2084215"/>
          </a:xfrm>
          <a:prstGeom prst="roundRect">
            <a:avLst>
              <a:gd name="adj" fmla="val 7734"/>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
        <p:nvSpPr>
          <p:cNvPr id="41" name="圆角矩形 40"/>
          <p:cNvSpPr/>
          <p:nvPr>
            <p:custDataLst>
              <p:tags r:id="rId15"/>
            </p:custDataLst>
          </p:nvPr>
        </p:nvSpPr>
        <p:spPr>
          <a:xfrm>
            <a:off x="3357439" y="4101992"/>
            <a:ext cx="2319262" cy="2084215"/>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en-US" altLang="zh-CN" sz="1800">
              <a:solidFill>
                <a:schemeClr val="lt1"/>
              </a:solidFill>
              <a:latin typeface="微软雅黑" panose="020B0503020204020204" charset="-122"/>
              <a:ea typeface="微软雅黑" panose="020B0503020204020204" charset="-122"/>
              <a:sym typeface="+mn-ea"/>
            </a:endParaRPr>
          </a:p>
        </p:txBody>
      </p:sp>
      <p:sp>
        <p:nvSpPr>
          <p:cNvPr id="52" name="圆角矩形 51"/>
          <p:cNvSpPr/>
          <p:nvPr>
            <p:custDataLst>
              <p:tags r:id="rId16"/>
            </p:custDataLst>
          </p:nvPr>
        </p:nvSpPr>
        <p:spPr>
          <a:xfrm>
            <a:off x="6256350" y="4101992"/>
            <a:ext cx="2319262" cy="2084215"/>
          </a:xfrm>
          <a:prstGeom prst="roundRect">
            <a:avLst>
              <a:gd name="adj" fmla="val 7734"/>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endParaRPr lang="en-US" altLang="zh-CN" sz="1800">
              <a:solidFill>
                <a:schemeClr val="lt1"/>
              </a:solidFill>
              <a:latin typeface="微软雅黑" panose="020B0503020204020204" charset="-122"/>
              <a:ea typeface="微软雅黑" panose="020B0503020204020204" charset="-122"/>
              <a:sym typeface="+mn-ea"/>
            </a:endParaRPr>
          </a:p>
        </p:txBody>
      </p:sp>
      <p:sp>
        <p:nvSpPr>
          <p:cNvPr id="58" name="圆角矩形 57"/>
          <p:cNvSpPr/>
          <p:nvPr>
            <p:custDataLst>
              <p:tags r:id="rId17"/>
            </p:custDataLst>
          </p:nvPr>
        </p:nvSpPr>
        <p:spPr>
          <a:xfrm>
            <a:off x="9155261" y="4101992"/>
            <a:ext cx="2319262" cy="2084215"/>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en-US" altLang="zh-CN" sz="1800">
              <a:solidFill>
                <a:schemeClr val="lt1"/>
              </a:solidFill>
              <a:latin typeface="微软雅黑" panose="020B0503020204020204" charset="-122"/>
              <a:ea typeface="微软雅黑" panose="020B0503020204020204" charset="-122"/>
              <a:sym typeface="+mn-ea"/>
            </a:endParaRPr>
          </a:p>
        </p:txBody>
      </p:sp>
      <p:sp>
        <p:nvSpPr>
          <p:cNvPr id="44" name="圆角矩形 43"/>
          <p:cNvSpPr/>
          <p:nvPr>
            <p:custDataLst>
              <p:tags r:id="rId18"/>
            </p:custDataLst>
          </p:nvPr>
        </p:nvSpPr>
        <p:spPr>
          <a:xfrm>
            <a:off x="570741" y="4182997"/>
            <a:ext cx="2319262" cy="2084215"/>
          </a:xfrm>
          <a:prstGeom prst="roundRect">
            <a:avLst>
              <a:gd name="adj" fmla="val 773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47" name="圆角矩形 46"/>
          <p:cNvSpPr/>
          <p:nvPr>
            <p:custDataLst>
              <p:tags r:id="rId19"/>
            </p:custDataLst>
          </p:nvPr>
        </p:nvSpPr>
        <p:spPr>
          <a:xfrm>
            <a:off x="718143" y="4307161"/>
            <a:ext cx="2319262" cy="2084215"/>
          </a:xfrm>
          <a:prstGeom prst="roundRect">
            <a:avLst>
              <a:gd name="adj" fmla="val 7734"/>
            </a:avLst>
          </a:prstGeom>
          <a:gradFill>
            <a:gsLst>
              <a:gs pos="0">
                <a:schemeClr val="accent2"/>
              </a:gs>
              <a:gs pos="100000">
                <a:schemeClr val="accent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sz="1800">
              <a:solidFill>
                <a:schemeClr val="lt1"/>
              </a:solidFill>
              <a:latin typeface="微软雅黑" panose="020B0503020204020204" charset="-122"/>
              <a:ea typeface="微软雅黑" panose="020B0503020204020204" charset="-122"/>
              <a:sym typeface="+mn-ea"/>
            </a:endParaRPr>
          </a:p>
        </p:txBody>
      </p:sp>
      <p:sp>
        <p:nvSpPr>
          <p:cNvPr id="48" name="文本框 47"/>
          <p:cNvSpPr txBox="1"/>
          <p:nvPr>
            <p:custDataLst>
              <p:tags r:id="rId20"/>
            </p:custDataLst>
          </p:nvPr>
        </p:nvSpPr>
        <p:spPr>
          <a:xfrm>
            <a:off x="805123" y="4443275"/>
            <a:ext cx="2146628" cy="1823937"/>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系统信息未完善，审核未通过</a:t>
            </a:r>
            <a:endParaRPr lang="zh-CN" altLang="en-US" sz="2300" spc="200" dirty="0">
              <a:solidFill>
                <a:schemeClr val="lt1"/>
              </a:solidFill>
              <a:uFillTx/>
              <a:latin typeface="微软雅黑" panose="020B0503020204020204" charset="-122"/>
              <a:ea typeface="微软雅黑" panose="020B0503020204020204" charset="-122"/>
            </a:endParaRPr>
          </a:p>
        </p:txBody>
      </p:sp>
      <p:sp>
        <p:nvSpPr>
          <p:cNvPr id="49" name="圆角矩形 48"/>
          <p:cNvSpPr/>
          <p:nvPr>
            <p:custDataLst>
              <p:tags r:id="rId21"/>
            </p:custDataLst>
          </p:nvPr>
        </p:nvSpPr>
        <p:spPr>
          <a:xfrm>
            <a:off x="3470978" y="4183660"/>
            <a:ext cx="2319262" cy="2084215"/>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50" name="圆角矩形 49"/>
          <p:cNvSpPr/>
          <p:nvPr>
            <p:custDataLst>
              <p:tags r:id="rId22"/>
            </p:custDataLst>
          </p:nvPr>
        </p:nvSpPr>
        <p:spPr>
          <a:xfrm>
            <a:off x="3618230" y="4307840"/>
            <a:ext cx="2378710" cy="2061210"/>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sz="1800">
              <a:solidFill>
                <a:schemeClr val="lt1"/>
              </a:solidFill>
              <a:latin typeface="微软雅黑" panose="020B0503020204020204" charset="-122"/>
              <a:ea typeface="微软雅黑" panose="020B0503020204020204" charset="-122"/>
              <a:sym typeface="+mn-ea"/>
            </a:endParaRPr>
          </a:p>
        </p:txBody>
      </p:sp>
      <p:sp>
        <p:nvSpPr>
          <p:cNvPr id="51" name="文本框 50"/>
          <p:cNvSpPr txBox="1"/>
          <p:nvPr>
            <p:custDataLst>
              <p:tags r:id="rId23"/>
            </p:custDataLst>
          </p:nvPr>
        </p:nvSpPr>
        <p:spPr>
          <a:xfrm>
            <a:off x="3647440" y="4443730"/>
            <a:ext cx="2547620" cy="1692275"/>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未拍摄证书照片</a:t>
            </a:r>
            <a:endParaRPr lang="zh-CN" altLang="en-US" sz="2300" spc="200" dirty="0">
              <a:solidFill>
                <a:schemeClr val="lt1"/>
              </a:solidFill>
              <a:uFillTx/>
              <a:latin typeface="微软雅黑" panose="020B0503020204020204" charset="-122"/>
              <a:ea typeface="微软雅黑" panose="020B0503020204020204" charset="-122"/>
            </a:endParaRPr>
          </a:p>
        </p:txBody>
      </p:sp>
      <p:sp>
        <p:nvSpPr>
          <p:cNvPr id="53" name="圆角矩形 52"/>
          <p:cNvSpPr/>
          <p:nvPr>
            <p:custDataLst>
              <p:tags r:id="rId24"/>
            </p:custDataLst>
          </p:nvPr>
        </p:nvSpPr>
        <p:spPr>
          <a:xfrm>
            <a:off x="6369685" y="4110355"/>
            <a:ext cx="2425065" cy="2157095"/>
          </a:xfrm>
          <a:prstGeom prst="roundRect">
            <a:avLst>
              <a:gd name="adj" fmla="val 773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54" name="圆角矩形 53"/>
          <p:cNvSpPr/>
          <p:nvPr>
            <p:custDataLst>
              <p:tags r:id="rId25"/>
            </p:custDataLst>
          </p:nvPr>
        </p:nvSpPr>
        <p:spPr>
          <a:xfrm>
            <a:off x="6517292" y="4307824"/>
            <a:ext cx="2319262" cy="2084215"/>
          </a:xfrm>
          <a:prstGeom prst="roundRect">
            <a:avLst>
              <a:gd name="adj" fmla="val 7734"/>
            </a:avLst>
          </a:prstGeom>
          <a:gradFill>
            <a:gsLst>
              <a:gs pos="0">
                <a:schemeClr val="accent2"/>
              </a:gs>
              <a:gs pos="100000">
                <a:schemeClr val="accent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endParaRPr lang="zh-CN" altLang="en-US" sz="1800">
              <a:solidFill>
                <a:schemeClr val="lt1"/>
              </a:solidFill>
              <a:latin typeface="微软雅黑" panose="020B0503020204020204" charset="-122"/>
              <a:ea typeface="微软雅黑" panose="020B0503020204020204" charset="-122"/>
              <a:sym typeface="+mn-ea"/>
            </a:endParaRPr>
          </a:p>
        </p:txBody>
      </p:sp>
      <p:sp>
        <p:nvSpPr>
          <p:cNvPr id="55" name="文本框 54"/>
          <p:cNvSpPr txBox="1"/>
          <p:nvPr>
            <p:custDataLst>
              <p:tags r:id="rId26"/>
            </p:custDataLst>
          </p:nvPr>
        </p:nvSpPr>
        <p:spPr>
          <a:xfrm>
            <a:off x="6604000" y="4409440"/>
            <a:ext cx="2282190" cy="1840230"/>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150" dirty="0">
                <a:solidFill>
                  <a:schemeClr val="lt1"/>
                </a:solidFill>
                <a:uFillTx/>
                <a:latin typeface="微软雅黑" panose="020B0503020204020204" charset="-122"/>
                <a:ea typeface="微软雅黑" panose="020B0503020204020204" charset="-122"/>
                <a:cs typeface="微软雅黑" panose="020B0503020204020204" charset="-122"/>
              </a:rPr>
              <a:t>同力硕士国家平台未报名，指纹未采集……</a:t>
            </a:r>
            <a:endParaRPr lang="zh-CN" altLang="en-US" sz="2300" spc="150" dirty="0">
              <a:solidFill>
                <a:schemeClr val="lt1"/>
              </a:solidFill>
              <a:uFillTx/>
              <a:latin typeface="微软雅黑" panose="020B0503020204020204" charset="-122"/>
              <a:ea typeface="微软雅黑" panose="020B0503020204020204" charset="-122"/>
              <a:cs typeface="微软雅黑" panose="020B0503020204020204" charset="-122"/>
            </a:endParaRPr>
          </a:p>
        </p:txBody>
      </p:sp>
      <p:sp>
        <p:nvSpPr>
          <p:cNvPr id="56" name="圆角矩形 55"/>
          <p:cNvSpPr/>
          <p:nvPr>
            <p:custDataLst>
              <p:tags r:id="rId27"/>
            </p:custDataLst>
          </p:nvPr>
        </p:nvSpPr>
        <p:spPr>
          <a:xfrm>
            <a:off x="9268800" y="4183660"/>
            <a:ext cx="2319262" cy="2084215"/>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57" name="圆角矩形 56"/>
          <p:cNvSpPr/>
          <p:nvPr>
            <p:custDataLst>
              <p:tags r:id="rId28"/>
            </p:custDataLst>
          </p:nvPr>
        </p:nvSpPr>
        <p:spPr>
          <a:xfrm>
            <a:off x="9416202" y="4307824"/>
            <a:ext cx="2319262" cy="2084215"/>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sz="1800">
              <a:solidFill>
                <a:schemeClr val="lt1"/>
              </a:solidFill>
              <a:latin typeface="微软雅黑" panose="020B0503020204020204" charset="-122"/>
              <a:ea typeface="微软雅黑" panose="020B0503020204020204" charset="-122"/>
              <a:sym typeface="+mn-ea"/>
            </a:endParaRPr>
          </a:p>
        </p:txBody>
      </p:sp>
      <p:sp>
        <p:nvSpPr>
          <p:cNvPr id="59" name="文本框 58"/>
          <p:cNvSpPr txBox="1"/>
          <p:nvPr>
            <p:custDataLst>
              <p:tags r:id="rId29"/>
            </p:custDataLst>
          </p:nvPr>
        </p:nvSpPr>
        <p:spPr>
          <a:xfrm>
            <a:off x="9503183" y="4443938"/>
            <a:ext cx="2146628" cy="1823937"/>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160" dirty="0">
                <a:solidFill>
                  <a:schemeClr val="lt1"/>
                </a:solidFill>
                <a:uFillTx/>
                <a:latin typeface="微软雅黑" panose="020B0503020204020204" charset="-122"/>
                <a:ea typeface="微软雅黑" panose="020B0503020204020204" charset="-122"/>
              </a:rPr>
              <a:t>同等学力无科研特批及课程特批政策</a:t>
            </a:r>
            <a:endParaRPr lang="zh-CN" altLang="en-US" sz="2300" spc="160" dirty="0">
              <a:solidFill>
                <a:schemeClr val="lt1"/>
              </a:solidFill>
              <a:uFillTx/>
              <a:latin typeface="微软雅黑" panose="020B0503020204020204" charset="-122"/>
              <a:ea typeface="微软雅黑" panose="020B0503020204020204" charset="-122"/>
            </a:endParaRPr>
          </a:p>
        </p:txBody>
      </p:sp>
      <p:cxnSp>
        <p:nvCxnSpPr>
          <p:cNvPr id="29" name="直接连接符 28"/>
          <p:cNvCxnSpPr/>
          <p:nvPr>
            <p:custDataLst>
              <p:tags r:id="rId30"/>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0" name="文本框 6"/>
          <p:cNvSpPr txBox="1"/>
          <p:nvPr>
            <p:custDataLst>
              <p:tags r:id="rId31"/>
            </p:custDataLst>
          </p:nvPr>
        </p:nvSpPr>
        <p:spPr>
          <a:xfrm>
            <a:off x="623574" y="25082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3900" spc="230" dirty="0">
                <a:solidFill>
                  <a:schemeClr val="accent1"/>
                </a:solidFill>
                <a:latin typeface="微软雅黑" panose="020B0503020204020204" charset="-122"/>
                <a:ea typeface="微软雅黑" panose="020B0503020204020204" charset="-122"/>
                <a:cs typeface="微软雅黑" panose="020B0503020204020204" charset="-122"/>
              </a:rPr>
              <a:t>不能按期授予学位的情况</a:t>
            </a:r>
            <a:endParaRPr lang="en-US" altLang="zh-CN" sz="3900" spc="230" dirty="0">
              <a:solidFill>
                <a:schemeClr val="accent1"/>
              </a:solidFill>
              <a:latin typeface="微软雅黑" panose="020B0503020204020204" charset="-122"/>
              <a:ea typeface="微软雅黑" panose="020B0503020204020204" charset="-122"/>
              <a:cs typeface="微软雅黑" panose="020B0503020204020204" charset="-122"/>
            </a:endParaRPr>
          </a:p>
        </p:txBody>
      </p:sp>
    </p:spTree>
    <p:custDataLst>
      <p:tags r:id="rId3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1939290" y="2636520"/>
            <a:ext cx="7881620" cy="1154430"/>
          </a:xfrm>
          <a:prstGeom prst="rect">
            <a:avLst/>
          </a:prstGeom>
          <a:noFill/>
        </p:spPr>
        <p:txBody>
          <a:bodyPr wrap="square" rtlCol="0" anchor="t">
            <a:noAutofit/>
          </a:bodyPr>
          <a:p>
            <a:pPr algn="ctr"/>
            <a:r>
              <a:rPr lang="zh-CN" altLang="en-US" sz="5400" b="1" dirty="0">
                <a:solidFill>
                  <a:schemeClr val="bg1"/>
                </a:solidFill>
                <a:ea typeface="汉仪君黑-75简" panose="00020600040101010101" charset="-122"/>
                <a:sym typeface="+mn-ea"/>
              </a:rPr>
              <a:t>五、其他</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矩形 20"/>
          <p:cNvSpPr/>
          <p:nvPr userDrawn="1">
            <p:custDataLst>
              <p:tags r:id="rId1"/>
            </p:custDataLst>
          </p:nvPr>
        </p:nvSpPr>
        <p:spPr>
          <a:xfrm>
            <a:off x="0" y="0"/>
            <a:ext cx="457835" cy="1168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5" name="矩形 3"/>
          <p:cNvSpPr/>
          <p:nvPr/>
        </p:nvSpPr>
        <p:spPr>
          <a:xfrm>
            <a:off x="5951855" y="5517198"/>
            <a:ext cx="4572000" cy="737235"/>
          </a:xfrm>
          <a:prstGeom prst="rect">
            <a:avLst/>
          </a:prstGeom>
          <a:noFill/>
          <a:ln w="9525">
            <a:noFill/>
          </a:ln>
        </p:spPr>
        <p:txBody>
          <a:bodyPr anchor="t" anchorCtr="0">
            <a:spAutoFit/>
          </a:bodyPr>
          <a:p>
            <a:r>
              <a:rPr lang="zh-CN" altLang="en-US" sz="1400" b="1" dirty="0">
                <a:solidFill>
                  <a:srgbClr val="000000"/>
                </a:solidFill>
                <a:latin typeface="微软雅黑" panose="020B0503020204020204" charset="-122"/>
                <a:ea typeface="微软雅黑" panose="020B0503020204020204" charset="-122"/>
                <a:cs typeface="微软雅黑" panose="020B0503020204020204" charset="-122"/>
              </a:rPr>
              <a:t>备注：照片规格要求后附，背面用圆珠笔写上学号、姓名、专业</a:t>
            </a:r>
            <a:r>
              <a:rPr lang="en-US" altLang="zh-CN" sz="1400" b="1"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400" b="1" dirty="0">
                <a:solidFill>
                  <a:srgbClr val="000000"/>
                </a:solidFill>
                <a:latin typeface="微软雅黑" panose="020B0503020204020204" charset="-122"/>
                <a:ea typeface="微软雅黑" panose="020B0503020204020204" charset="-122"/>
                <a:cs typeface="微软雅黑" panose="020B0503020204020204" charset="-122"/>
              </a:rPr>
              <a:t>二级学科</a:t>
            </a:r>
            <a:r>
              <a:rPr lang="en-US" altLang="zh-CN" sz="1400" b="1"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400" b="1" dirty="0">
                <a:solidFill>
                  <a:srgbClr val="000000"/>
                </a:solidFill>
                <a:latin typeface="微软雅黑" panose="020B0503020204020204" charset="-122"/>
                <a:ea typeface="微软雅黑" panose="020B0503020204020204" charset="-122"/>
                <a:cs typeface="微软雅黑" panose="020B0503020204020204" charset="-122"/>
              </a:rPr>
              <a:t>，剪掉白边，装入照片袋，与信息表装订在一起。</a:t>
            </a:r>
            <a:endParaRPr lang="zh-CN" altLang="en-US" sz="1400" b="1"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custDataLst>
              <p:tags r:id="rId2"/>
            </p:custDataLst>
          </p:nvPr>
        </p:nvSpPr>
        <p:spPr>
          <a:xfrm>
            <a:off x="551142" y="188600"/>
            <a:ext cx="10972876" cy="60960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lang="zh-CN" altLang="en-US" sz="3600" b="1" spc="200" dirty="0">
                <a:solidFill>
                  <a:schemeClr val="accent1"/>
                </a:solidFill>
                <a:uFillTx/>
                <a:latin typeface="微软雅黑" panose="020B0503020204020204" charset="-122"/>
                <a:ea typeface="微软雅黑" panose="020B0503020204020204" charset="-122"/>
                <a:cs typeface="微软雅黑" panose="020B0503020204020204" charset="-122"/>
              </a:rPr>
              <a:t>同</a:t>
            </a:r>
            <a:r>
              <a:rPr lang="en-US" altLang="zh-CN" sz="3600" b="1" spc="200" dirty="0">
                <a:solidFill>
                  <a:schemeClr val="accent1"/>
                </a:solidFill>
                <a:uFillTx/>
                <a:latin typeface="微软雅黑" panose="020B0503020204020204" charset="-122"/>
                <a:ea typeface="微软雅黑" panose="020B0503020204020204" charset="-122"/>
                <a:cs typeface="微软雅黑" panose="020B0503020204020204" charset="-122"/>
              </a:rPr>
              <a:t>等学力申请硕士学位人员清单 </a:t>
            </a:r>
            <a:endParaRPr lang="en-US" altLang="zh-CN" sz="3600" b="1" spc="20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cxnSp>
        <p:nvCxnSpPr>
          <p:cNvPr id="24" name="直接连接符 23"/>
          <p:cNvCxnSpPr/>
          <p:nvPr>
            <p:custDataLst>
              <p:tags r:id="rId3"/>
            </p:custDataLst>
          </p:nvPr>
        </p:nvCxnSpPr>
        <p:spPr>
          <a:xfrm>
            <a:off x="457839" y="85789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3010" name="内容占位符 7"/>
          <p:cNvSpPr>
            <a:spLocks noGrp="1"/>
          </p:cNvSpPr>
          <p:nvPr>
            <p:custDataLst>
              <p:tags r:id="rId4"/>
            </p:custDataLst>
          </p:nvPr>
        </p:nvSpPr>
        <p:spPr>
          <a:xfrm>
            <a:off x="1343660" y="1168400"/>
            <a:ext cx="8980170" cy="4695825"/>
          </a:xfrm>
          <a:prstGeom prst="rect">
            <a:avLst/>
          </a:prstGeom>
        </p:spPr>
        <p:txBody>
          <a:bodyPr vert="horz" wrap="square" lIns="91440" tIns="45720" rIns="91440" bIns="45720" rtlCol="0" anchor="t" anchorCtr="0">
            <a:normAutofit fontScale="70000"/>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None/>
            </a:pPr>
            <a:r>
              <a:rPr lang="en-US" altLang="zh-CN" dirty="0"/>
              <a:t> </a:t>
            </a:r>
            <a:r>
              <a:rPr lang="en-US" altLang="zh-CN" sz="2000" b="1" dirty="0"/>
              <a:t> </a:t>
            </a:r>
            <a:r>
              <a:rPr lang="zh-CN" altLang="en-US" sz="2000" b="1" dirty="0"/>
              <a:t>学号</a:t>
            </a:r>
            <a:r>
              <a:rPr lang="en-US" altLang="zh-CN" sz="2000" b="1" dirty="0"/>
              <a:t>___________   </a:t>
            </a:r>
            <a:r>
              <a:rPr lang="zh-CN" altLang="en-US" sz="2000" b="1" dirty="0"/>
              <a:t>姓名</a:t>
            </a:r>
            <a:r>
              <a:rPr lang="en-US" altLang="zh-CN" sz="2000" b="1" dirty="0"/>
              <a:t>___________     </a:t>
            </a:r>
            <a:r>
              <a:rPr lang="zh-CN" altLang="en-US" sz="2000" b="1" dirty="0"/>
              <a:t>专业</a:t>
            </a:r>
            <a:r>
              <a:rPr lang="en-US" altLang="zh-CN" sz="2000" b="1" dirty="0"/>
              <a:t>_____________</a:t>
            </a:r>
            <a:endParaRPr lang="zh-CN" altLang="en-US" sz="2000" dirty="0"/>
          </a:p>
          <a:p>
            <a:pPr eaLnBrk="1" hangingPunct="1">
              <a:buNone/>
            </a:pPr>
            <a:r>
              <a:rPr lang="en-US" altLang="zh-CN" sz="2000" dirty="0"/>
              <a:t>1. </a:t>
            </a:r>
            <a:r>
              <a:rPr lang="zh-CN" altLang="en-US" sz="2000" b="1" dirty="0"/>
              <a:t>浙江大学医学院研究生学位论文预答辩表：</a:t>
            </a:r>
            <a:r>
              <a:rPr lang="en-US" altLang="zh-CN" sz="2000" b="1" dirty="0"/>
              <a:t>1</a:t>
            </a:r>
            <a:r>
              <a:rPr lang="zh-CN" altLang="en-US" sz="2000" b="1" dirty="0"/>
              <a:t>份</a:t>
            </a:r>
            <a:endParaRPr lang="zh-CN" altLang="en-US" sz="2000" dirty="0"/>
          </a:p>
          <a:p>
            <a:pPr eaLnBrk="1" hangingPunct="1">
              <a:buNone/>
            </a:pPr>
            <a:r>
              <a:rPr lang="en-US" altLang="zh-CN" sz="2000" dirty="0"/>
              <a:t>2. </a:t>
            </a:r>
            <a:r>
              <a:rPr lang="zh-CN" altLang="en-US" sz="2000" b="1" dirty="0"/>
              <a:t>浙江大学同等学力申请硕士学位申请书：一式二份</a:t>
            </a:r>
            <a:endParaRPr lang="zh-CN" altLang="en-US" sz="2000" dirty="0"/>
          </a:p>
          <a:p>
            <a:pPr eaLnBrk="1" hangingPunct="1">
              <a:buNone/>
            </a:pPr>
            <a:r>
              <a:rPr lang="en-US" altLang="zh-CN" sz="2000" dirty="0"/>
              <a:t>3. </a:t>
            </a:r>
            <a:r>
              <a:rPr lang="zh-CN" altLang="en-US" sz="2000" b="1" dirty="0"/>
              <a:t>浙江大学申请（博士</a:t>
            </a:r>
            <a:r>
              <a:rPr lang="en-US" altLang="zh-CN" sz="2000" b="1" dirty="0"/>
              <a:t>/</a:t>
            </a:r>
            <a:r>
              <a:rPr lang="zh-CN" altLang="en-US" sz="2000" b="1" dirty="0"/>
              <a:t>硕士）学位论文答辩记录：</a:t>
            </a:r>
            <a:r>
              <a:rPr lang="en-US" altLang="zh-CN" sz="2000" b="1" dirty="0"/>
              <a:t>1</a:t>
            </a:r>
            <a:r>
              <a:rPr lang="zh-CN" altLang="en-US" sz="2000" b="1" dirty="0"/>
              <a:t>份</a:t>
            </a:r>
            <a:endParaRPr lang="zh-CN" altLang="en-US" sz="2000" dirty="0"/>
          </a:p>
          <a:p>
            <a:pPr eaLnBrk="1" hangingPunct="1">
              <a:buNone/>
            </a:pPr>
            <a:r>
              <a:rPr lang="en-US" altLang="zh-CN" sz="2000" dirty="0"/>
              <a:t>4. </a:t>
            </a:r>
            <a:r>
              <a:rPr lang="zh-CN" altLang="en-US" sz="2000" b="1" dirty="0"/>
              <a:t>浙江大学硕士学位论文评阅书：</a:t>
            </a:r>
            <a:r>
              <a:rPr lang="en-US" altLang="zh-CN" sz="2000" b="1" dirty="0"/>
              <a:t>3</a:t>
            </a:r>
            <a:r>
              <a:rPr lang="zh-CN" altLang="en-US" sz="2000" b="1" dirty="0"/>
              <a:t>份</a:t>
            </a:r>
            <a:r>
              <a:rPr lang="zh-CN" altLang="en-US" sz="2000" b="1" dirty="0">
                <a:solidFill>
                  <a:srgbClr val="FF0000"/>
                </a:solidFill>
              </a:rPr>
              <a:t>（有重新评阅的为3+1份，并附签名后的重新评阅申请表）</a:t>
            </a:r>
            <a:endParaRPr lang="zh-CN" altLang="en-US" sz="2000" b="1" dirty="0">
              <a:solidFill>
                <a:srgbClr val="FF0000"/>
              </a:solidFill>
            </a:endParaRPr>
          </a:p>
          <a:p>
            <a:pPr eaLnBrk="1" hangingPunct="1">
              <a:buNone/>
            </a:pPr>
            <a:r>
              <a:rPr lang="en-US" altLang="zh-CN" sz="2000" dirty="0"/>
              <a:t>5. </a:t>
            </a:r>
            <a:r>
              <a:rPr lang="zh-CN" altLang="en-US" sz="2000" b="1" dirty="0"/>
              <a:t>浙江大学硕士学位论文答辩表决票：</a:t>
            </a:r>
            <a:r>
              <a:rPr lang="en-US" altLang="zh-CN" sz="2000" b="1" dirty="0"/>
              <a:t>5</a:t>
            </a:r>
            <a:r>
              <a:rPr lang="zh-CN" altLang="en-US" sz="2000" b="1" dirty="0"/>
              <a:t>份</a:t>
            </a:r>
            <a:endParaRPr lang="zh-CN" altLang="en-US" sz="2000" dirty="0"/>
          </a:p>
          <a:p>
            <a:pPr eaLnBrk="1" hangingPunct="1">
              <a:buNone/>
            </a:pPr>
            <a:r>
              <a:rPr lang="en-US" altLang="zh-CN" sz="2000" b="1" dirty="0"/>
              <a:t>6. </a:t>
            </a:r>
            <a:r>
              <a:rPr lang="zh-CN" altLang="en-US" sz="2000" b="1" dirty="0"/>
              <a:t>培养手册</a:t>
            </a:r>
            <a:r>
              <a:rPr lang="en-US" altLang="zh-CN" sz="2000" b="1" dirty="0"/>
              <a:t>(</a:t>
            </a:r>
            <a:r>
              <a:rPr lang="zh-CN" altLang="en-US" sz="2000" b="1" dirty="0"/>
              <a:t>实验记录</a:t>
            </a:r>
            <a:r>
              <a:rPr lang="en-US" altLang="zh-CN" sz="2000" b="1" dirty="0"/>
              <a:t>)/</a:t>
            </a:r>
            <a:r>
              <a:rPr lang="zh-CN" altLang="en-US" sz="2000" b="1" dirty="0"/>
              <a:t>规培证书复印件（</a:t>
            </a:r>
            <a:r>
              <a:rPr lang="en-US" altLang="zh-CN" sz="2000" b="1" dirty="0"/>
              <a:t>2016</a:t>
            </a:r>
            <a:r>
              <a:rPr lang="zh-CN" altLang="en-US" sz="2000" b="1" dirty="0"/>
              <a:t>级及以后专硕）</a:t>
            </a:r>
            <a:endParaRPr lang="zh-CN" altLang="en-US" sz="2000" dirty="0"/>
          </a:p>
          <a:p>
            <a:pPr eaLnBrk="1" hangingPunct="1">
              <a:buNone/>
            </a:pPr>
            <a:r>
              <a:rPr lang="en-US" altLang="zh-CN" sz="2000" b="1" dirty="0"/>
              <a:t>7. </a:t>
            </a:r>
            <a:r>
              <a:rPr lang="zh-CN" altLang="en-US" sz="2000" b="1" dirty="0"/>
              <a:t>浙江大学硕士学位论文修改定稿审核表</a:t>
            </a:r>
            <a:endParaRPr lang="zh-CN" altLang="en-US" sz="2000" dirty="0"/>
          </a:p>
          <a:p>
            <a:pPr eaLnBrk="1" hangingPunct="1">
              <a:buNone/>
            </a:pPr>
            <a:r>
              <a:rPr lang="en-US" altLang="zh-CN" sz="2000" b="1" dirty="0"/>
              <a:t>8. </a:t>
            </a:r>
            <a:r>
              <a:rPr lang="zh-CN" altLang="en-US" sz="2000" b="1" dirty="0"/>
              <a:t>浙江大学研究生学位论文独创性声明及学位论文版权使用授权书</a:t>
            </a:r>
            <a:endParaRPr lang="en-US" altLang="zh-CN" sz="2000" b="1" dirty="0"/>
          </a:p>
          <a:p>
            <a:pPr>
              <a:buNone/>
            </a:pPr>
            <a:r>
              <a:rPr lang="en-US" altLang="zh-CN" sz="2000" b="1" dirty="0">
                <a:solidFill>
                  <a:srgbClr val="FF0000"/>
                </a:solidFill>
              </a:rPr>
              <a:t>9. </a:t>
            </a:r>
            <a:r>
              <a:rPr lang="zh-CN" altLang="en-US" sz="2000" b="1" dirty="0">
                <a:solidFill>
                  <a:srgbClr val="FF0000"/>
                </a:solidFill>
              </a:rPr>
              <a:t>学位论文</a:t>
            </a:r>
            <a:r>
              <a:rPr lang="en-US" altLang="zh-CN" sz="2000" b="1" dirty="0">
                <a:solidFill>
                  <a:srgbClr val="FF0000"/>
                </a:solidFill>
              </a:rPr>
              <a:t>1</a:t>
            </a:r>
            <a:r>
              <a:rPr lang="zh-CN" altLang="en-US" sz="2000" b="1" dirty="0">
                <a:solidFill>
                  <a:srgbClr val="FF0000"/>
                </a:solidFill>
              </a:rPr>
              <a:t>本</a:t>
            </a:r>
            <a:r>
              <a:rPr lang="zh-CN" altLang="zh-CN" sz="2000" b="1" dirty="0">
                <a:solidFill>
                  <a:srgbClr val="FF0000"/>
                </a:solidFill>
              </a:rPr>
              <a:t>（本人及导师签字）</a:t>
            </a:r>
            <a:endParaRPr lang="en-US" altLang="zh-CN" sz="2000" b="1" dirty="0">
              <a:solidFill>
                <a:srgbClr val="FF0000"/>
              </a:solidFill>
            </a:endParaRPr>
          </a:p>
          <a:p>
            <a:pPr>
              <a:buNone/>
            </a:pPr>
            <a:r>
              <a:rPr lang="en-US" altLang="zh-CN" sz="2000" b="1" dirty="0">
                <a:solidFill>
                  <a:srgbClr val="FF0000"/>
                </a:solidFill>
              </a:rPr>
              <a:t>10.</a:t>
            </a:r>
            <a:r>
              <a:rPr lang="zh-CN" altLang="en-US" sz="2000" b="1" dirty="0">
                <a:solidFill>
                  <a:srgbClr val="FF0000"/>
                </a:solidFill>
              </a:rPr>
              <a:t>浙江大学授予同等学力硕士学位人员信息表：</a:t>
            </a:r>
            <a:r>
              <a:rPr lang="en-US" altLang="zh-CN" sz="2000" b="1" dirty="0">
                <a:solidFill>
                  <a:srgbClr val="FF0000"/>
                </a:solidFill>
              </a:rPr>
              <a:t>1</a:t>
            </a:r>
            <a:r>
              <a:rPr lang="zh-CN" altLang="en-US" sz="2000" b="1" dirty="0">
                <a:solidFill>
                  <a:srgbClr val="FF0000"/>
                </a:solidFill>
              </a:rPr>
              <a:t>份</a:t>
            </a:r>
            <a:endParaRPr lang="zh-CN" altLang="en-US" sz="2000" b="1" dirty="0">
              <a:solidFill>
                <a:srgbClr val="FF0000"/>
              </a:solidFill>
            </a:endParaRPr>
          </a:p>
          <a:p>
            <a:pPr>
              <a:buNone/>
            </a:pPr>
            <a:r>
              <a:rPr lang="en-US" altLang="zh-CN" sz="2000" b="1" dirty="0">
                <a:solidFill>
                  <a:srgbClr val="FF0000"/>
                </a:solidFill>
              </a:rPr>
              <a:t>11.</a:t>
            </a:r>
            <a:r>
              <a:rPr lang="zh-CN" altLang="en-US" sz="2000" b="1" dirty="0">
                <a:solidFill>
                  <a:srgbClr val="FF0000"/>
                </a:solidFill>
              </a:rPr>
              <a:t>二寸彩照</a:t>
            </a:r>
            <a:r>
              <a:rPr lang="en-US" altLang="zh-CN" sz="2000" b="1" dirty="0">
                <a:solidFill>
                  <a:srgbClr val="FF0000"/>
                </a:solidFill>
              </a:rPr>
              <a:t>3</a:t>
            </a:r>
            <a:r>
              <a:rPr lang="zh-CN" altLang="en-US" sz="2000" b="1" dirty="0">
                <a:solidFill>
                  <a:srgbClr val="FF0000"/>
                </a:solidFill>
              </a:rPr>
              <a:t>张</a:t>
            </a:r>
            <a:endParaRPr lang="en-US" altLang="zh-CN" sz="2000" b="1" dirty="0">
              <a:solidFill>
                <a:srgbClr val="FF0000"/>
              </a:solidFill>
            </a:endParaRPr>
          </a:p>
          <a:p>
            <a:pPr eaLnBrk="1" hangingPunct="1">
              <a:buNone/>
            </a:pPr>
            <a:endParaRPr lang="zh-CN" altLang="en-US" sz="2000" dirty="0"/>
          </a:p>
        </p:txBody>
      </p:sp>
    </p:spTree>
    <p:custDataLst>
      <p:tags r:id="rId5"/>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矩形 30"/>
          <p:cNvSpPr/>
          <p:nvPr userDrawn="1">
            <p:custDataLst>
              <p:tags r:id="rId1"/>
            </p:custDataLst>
          </p:nvPr>
        </p:nvSpPr>
        <p:spPr>
          <a:xfrm>
            <a:off x="0" y="-1905"/>
            <a:ext cx="453390" cy="1203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24" name="直接连接符 23"/>
          <p:cNvCxnSpPr/>
          <p:nvPr>
            <p:custDataLst>
              <p:tags r:id="rId2"/>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6" name="文本框 6"/>
          <p:cNvSpPr txBox="1"/>
          <p:nvPr>
            <p:custDataLst>
              <p:tags r:id="rId3"/>
            </p:custDataLst>
          </p:nvPr>
        </p:nvSpPr>
        <p:spPr>
          <a:xfrm>
            <a:off x="551184" y="18859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200" spc="230" dirty="0">
                <a:solidFill>
                  <a:schemeClr val="accent1"/>
                </a:solidFill>
                <a:latin typeface="微软雅黑" panose="020B0503020204020204" charset="-122"/>
                <a:ea typeface="微软雅黑" panose="020B0503020204020204" charset="-122"/>
              </a:rPr>
              <a:t>同等学力申请博士学位人员清单</a:t>
            </a:r>
            <a:endParaRPr lang="zh-CN" altLang="en-US" sz="3200" spc="230" dirty="0">
              <a:solidFill>
                <a:schemeClr val="accent1"/>
              </a:solidFill>
              <a:latin typeface="微软雅黑" panose="020B0503020204020204" charset="-122"/>
              <a:ea typeface="微软雅黑" panose="020B0503020204020204" charset="-122"/>
            </a:endParaRPr>
          </a:p>
        </p:txBody>
      </p:sp>
      <p:sp>
        <p:nvSpPr>
          <p:cNvPr id="25" name="矩形 3"/>
          <p:cNvSpPr/>
          <p:nvPr>
            <p:custDataLst>
              <p:tags r:id="rId4"/>
            </p:custDataLst>
          </p:nvPr>
        </p:nvSpPr>
        <p:spPr>
          <a:xfrm>
            <a:off x="4828329" y="5733416"/>
            <a:ext cx="6096000" cy="953135"/>
          </a:xfrm>
          <a:prstGeom prst="rect">
            <a:avLst/>
          </a:prstGeom>
          <a:noFill/>
          <a:ln w="9525">
            <a:noFill/>
          </a:ln>
        </p:spPr>
        <p:txBody>
          <a:bodyPr anchor="t" anchorCtr="0">
            <a:spAutoFit/>
          </a:bodyPr>
          <a:p>
            <a:r>
              <a:rPr lang="zh-CN" altLang="en-US" sz="1865" b="1" dirty="0">
                <a:solidFill>
                  <a:schemeClr val="dk1"/>
                </a:solidFill>
                <a:latin typeface="微软雅黑" panose="020B0503020204020204" charset="-122"/>
                <a:ea typeface="微软雅黑" panose="020B0503020204020204" charset="-122"/>
                <a:cs typeface="微软雅黑" panose="020B0503020204020204" charset="-122"/>
              </a:rPr>
              <a:t>备注：照片规格要求后附，背面用圆珠笔写上学号、姓名、专业</a:t>
            </a:r>
            <a:r>
              <a:rPr lang="en-US" altLang="zh-CN" sz="1865" b="1" dirty="0">
                <a:solidFill>
                  <a:schemeClr val="dk1"/>
                </a:solidFill>
                <a:latin typeface="微软雅黑" panose="020B0503020204020204" charset="-122"/>
                <a:ea typeface="微软雅黑" panose="020B0503020204020204" charset="-122"/>
                <a:cs typeface="微软雅黑" panose="020B0503020204020204" charset="-122"/>
              </a:rPr>
              <a:t>(</a:t>
            </a:r>
            <a:r>
              <a:rPr lang="zh-CN" altLang="en-US" sz="1865" b="1" dirty="0">
                <a:solidFill>
                  <a:schemeClr val="dk1"/>
                </a:solidFill>
                <a:latin typeface="微软雅黑" panose="020B0503020204020204" charset="-122"/>
                <a:ea typeface="微软雅黑" panose="020B0503020204020204" charset="-122"/>
                <a:cs typeface="微软雅黑" panose="020B0503020204020204" charset="-122"/>
              </a:rPr>
              <a:t>二级学科</a:t>
            </a:r>
            <a:r>
              <a:rPr lang="en-US" altLang="zh-CN" sz="1865" b="1" dirty="0">
                <a:solidFill>
                  <a:schemeClr val="dk1"/>
                </a:solidFill>
                <a:latin typeface="微软雅黑" panose="020B0503020204020204" charset="-122"/>
                <a:ea typeface="微软雅黑" panose="020B0503020204020204" charset="-122"/>
                <a:cs typeface="微软雅黑" panose="020B0503020204020204" charset="-122"/>
              </a:rPr>
              <a:t>)</a:t>
            </a:r>
            <a:r>
              <a:rPr lang="zh-CN" altLang="en-US" sz="1865" b="1" dirty="0">
                <a:solidFill>
                  <a:schemeClr val="dk1"/>
                </a:solidFill>
                <a:latin typeface="微软雅黑" panose="020B0503020204020204" charset="-122"/>
                <a:ea typeface="微软雅黑" panose="020B0503020204020204" charset="-122"/>
                <a:cs typeface="微软雅黑" panose="020B0503020204020204" charset="-122"/>
              </a:rPr>
              <a:t>，剪掉白边，装入照片袋，与信息表装订在一起。</a:t>
            </a:r>
            <a:endParaRPr lang="zh-CN" altLang="en-US" sz="1865" b="1" dirty="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4034" name="内容占位符 2"/>
          <p:cNvSpPr>
            <a:spLocks noGrp="1"/>
          </p:cNvSpPr>
          <p:nvPr>
            <p:custDataLst>
              <p:tags r:id="rId5"/>
            </p:custDataLst>
          </p:nvPr>
        </p:nvSpPr>
        <p:spPr>
          <a:xfrm>
            <a:off x="911225" y="1485265"/>
            <a:ext cx="10515600" cy="4351338"/>
          </a:xfrm>
          <a:prstGeom prst="rect">
            <a:avLst/>
          </a:prstGeom>
        </p:spPr>
        <p:txBody>
          <a:bodyPr vert="horz" wrap="square" lIns="91440" tIns="45720" rIns="91440" bIns="45720" rtlCol="0" anchor="t" anchorCtr="0">
            <a:normAutofit fontScale="60000"/>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None/>
            </a:pPr>
            <a:r>
              <a:rPr lang="zh-CN" altLang="en-US" sz="2000" b="1" dirty="0"/>
              <a:t>学号</a:t>
            </a:r>
            <a:r>
              <a:rPr lang="en-US" altLang="zh-CN" sz="2000" b="1" dirty="0"/>
              <a:t>___________   </a:t>
            </a:r>
            <a:r>
              <a:rPr lang="zh-CN" altLang="en-US" sz="2000" b="1" dirty="0"/>
              <a:t>姓名</a:t>
            </a:r>
            <a:r>
              <a:rPr lang="en-US" altLang="zh-CN" sz="2000" b="1" dirty="0"/>
              <a:t>___________     </a:t>
            </a:r>
            <a:r>
              <a:rPr lang="zh-CN" altLang="en-US" sz="2000" b="1" dirty="0"/>
              <a:t>专业</a:t>
            </a:r>
            <a:r>
              <a:rPr lang="en-US" altLang="zh-CN" sz="2000" b="1" dirty="0"/>
              <a:t>_____________</a:t>
            </a:r>
            <a:endParaRPr lang="zh-CN" altLang="en-US" sz="2000" dirty="0"/>
          </a:p>
          <a:p>
            <a:pPr eaLnBrk="1" hangingPunct="1">
              <a:buNone/>
            </a:pPr>
            <a:r>
              <a:rPr lang="en-US" altLang="zh-CN" sz="2000" dirty="0"/>
              <a:t>1. </a:t>
            </a:r>
            <a:r>
              <a:rPr lang="zh-CN" altLang="en-US" sz="2000" b="1" dirty="0"/>
              <a:t>浙江大学医学院研究生学位论文预答辩表：</a:t>
            </a:r>
            <a:r>
              <a:rPr lang="en-US" altLang="zh-CN" sz="2000" b="1" dirty="0"/>
              <a:t>1</a:t>
            </a:r>
            <a:r>
              <a:rPr lang="zh-CN" altLang="en-US" sz="2000" b="1" dirty="0"/>
              <a:t>份</a:t>
            </a:r>
            <a:endParaRPr lang="zh-CN" altLang="en-US" sz="2000" dirty="0"/>
          </a:p>
          <a:p>
            <a:pPr eaLnBrk="1" hangingPunct="1">
              <a:buNone/>
            </a:pPr>
            <a:r>
              <a:rPr lang="en-US" altLang="zh-CN" sz="2000" dirty="0"/>
              <a:t>2. </a:t>
            </a:r>
            <a:r>
              <a:rPr lang="zh-CN" altLang="en-US" sz="2000" b="1" dirty="0"/>
              <a:t>浙江大学博士学位申请书：一式二份</a:t>
            </a:r>
            <a:endParaRPr lang="zh-CN" altLang="en-US" sz="2000" dirty="0"/>
          </a:p>
          <a:p>
            <a:pPr eaLnBrk="1" hangingPunct="1">
              <a:buNone/>
            </a:pPr>
            <a:r>
              <a:rPr lang="en-US" altLang="zh-CN" sz="2000" dirty="0"/>
              <a:t>3. </a:t>
            </a:r>
            <a:r>
              <a:rPr lang="zh-CN" altLang="en-US" sz="2000" b="1" dirty="0"/>
              <a:t>浙江大学博士学位论文评阅书：</a:t>
            </a:r>
            <a:r>
              <a:rPr lang="en-US" altLang="zh-CN" sz="2000" b="1" dirty="0"/>
              <a:t>5</a:t>
            </a:r>
            <a:r>
              <a:rPr lang="zh-CN" altLang="en-US" sz="2000" b="1" dirty="0"/>
              <a:t>份</a:t>
            </a:r>
            <a:r>
              <a:rPr lang="zh-CN" altLang="en-US" sz="2000" b="1" dirty="0">
                <a:solidFill>
                  <a:srgbClr val="FF0000"/>
                </a:solidFill>
              </a:rPr>
              <a:t>（有重新评阅的为5+1份，并附签名后的重新评阅申请表）</a:t>
            </a:r>
            <a:endParaRPr lang="zh-CN" altLang="en-US" sz="2000" b="1" dirty="0">
              <a:solidFill>
                <a:srgbClr val="FF0000"/>
              </a:solidFill>
            </a:endParaRPr>
          </a:p>
          <a:p>
            <a:pPr eaLnBrk="1" hangingPunct="1">
              <a:buNone/>
            </a:pPr>
            <a:r>
              <a:rPr lang="en-US" altLang="zh-CN" sz="2000" dirty="0"/>
              <a:t>4. </a:t>
            </a:r>
            <a:r>
              <a:rPr lang="zh-CN" altLang="en-US" sz="2000" b="1" dirty="0"/>
              <a:t>浙江大学申请（博士</a:t>
            </a:r>
            <a:r>
              <a:rPr lang="en-US" altLang="zh-CN" sz="2000" b="1" dirty="0"/>
              <a:t>/</a:t>
            </a:r>
            <a:r>
              <a:rPr lang="zh-CN" altLang="en-US" sz="2000" b="1" dirty="0"/>
              <a:t>硕士）学位论文答辩记录：</a:t>
            </a:r>
            <a:r>
              <a:rPr lang="en-US" altLang="zh-CN" sz="2000" b="1" dirty="0"/>
              <a:t>1</a:t>
            </a:r>
            <a:r>
              <a:rPr lang="zh-CN" altLang="en-US" sz="2000" b="1" dirty="0"/>
              <a:t>份</a:t>
            </a:r>
            <a:endParaRPr lang="zh-CN" altLang="en-US" sz="2000" dirty="0"/>
          </a:p>
          <a:p>
            <a:pPr eaLnBrk="1" hangingPunct="1">
              <a:buNone/>
            </a:pPr>
            <a:r>
              <a:rPr lang="en-US" altLang="zh-CN" sz="2000" dirty="0"/>
              <a:t>5. </a:t>
            </a:r>
            <a:r>
              <a:rPr lang="zh-CN" altLang="en-US" sz="2000" b="1" dirty="0"/>
              <a:t>浙江大学博士学位论文答辩表决票：</a:t>
            </a:r>
            <a:r>
              <a:rPr lang="en-US" altLang="zh-CN" sz="2000" b="1" dirty="0"/>
              <a:t>5-7</a:t>
            </a:r>
            <a:r>
              <a:rPr lang="zh-CN" altLang="en-US" sz="2000" b="1" dirty="0"/>
              <a:t>份</a:t>
            </a:r>
            <a:endParaRPr lang="zh-CN" altLang="en-US" sz="2000" dirty="0"/>
          </a:p>
          <a:p>
            <a:pPr eaLnBrk="1" hangingPunct="1">
              <a:buNone/>
            </a:pPr>
            <a:r>
              <a:rPr lang="en-US" altLang="zh-CN" sz="2000" dirty="0"/>
              <a:t>6. </a:t>
            </a:r>
            <a:r>
              <a:rPr lang="zh-CN" altLang="en-US" sz="2000" b="1" dirty="0"/>
              <a:t>培养手册（专业学位）</a:t>
            </a:r>
            <a:endParaRPr lang="zh-CN" altLang="en-US" sz="2000" dirty="0"/>
          </a:p>
          <a:p>
            <a:pPr eaLnBrk="1" hangingPunct="1">
              <a:buNone/>
            </a:pPr>
            <a:r>
              <a:rPr lang="en-US" altLang="zh-CN" sz="2000" b="1" dirty="0"/>
              <a:t>7. </a:t>
            </a:r>
            <a:r>
              <a:rPr lang="zh-CN" altLang="en-US" sz="2000" b="1" dirty="0"/>
              <a:t>浙江大学博士学位论文修改定稿申请表</a:t>
            </a:r>
            <a:endParaRPr lang="zh-CN" altLang="en-US" sz="2000" dirty="0"/>
          </a:p>
          <a:p>
            <a:pPr eaLnBrk="1" hangingPunct="1">
              <a:buNone/>
            </a:pPr>
            <a:r>
              <a:rPr lang="en-US" altLang="zh-CN" sz="2000" b="1" dirty="0"/>
              <a:t>8. </a:t>
            </a:r>
            <a:r>
              <a:rPr lang="zh-CN" altLang="en-US" sz="2000" b="1" dirty="0"/>
              <a:t>浙江大学研究生学位论文独创性声明及学位论文版权使用授权书</a:t>
            </a:r>
            <a:endParaRPr lang="en-US" altLang="zh-CN" sz="2000" b="1" dirty="0"/>
          </a:p>
          <a:p>
            <a:pPr>
              <a:buNone/>
            </a:pPr>
            <a:r>
              <a:rPr lang="en-US" altLang="zh-CN" sz="2000" b="1" dirty="0">
                <a:solidFill>
                  <a:srgbClr val="FF0000"/>
                </a:solidFill>
              </a:rPr>
              <a:t>9. </a:t>
            </a:r>
            <a:r>
              <a:rPr lang="zh-CN" altLang="en-US" sz="2000" b="1" dirty="0">
                <a:solidFill>
                  <a:srgbClr val="FF0000"/>
                </a:solidFill>
              </a:rPr>
              <a:t>学位论文</a:t>
            </a:r>
            <a:r>
              <a:rPr lang="en-US" altLang="zh-CN" sz="2000" b="1" dirty="0">
                <a:solidFill>
                  <a:srgbClr val="FF0000"/>
                </a:solidFill>
              </a:rPr>
              <a:t>2</a:t>
            </a:r>
            <a:r>
              <a:rPr lang="zh-CN" altLang="en-US" sz="2000" b="1" dirty="0">
                <a:solidFill>
                  <a:srgbClr val="FF0000"/>
                </a:solidFill>
              </a:rPr>
              <a:t>本</a:t>
            </a:r>
            <a:r>
              <a:rPr lang="zh-CN" altLang="zh-CN" sz="2000" b="1" dirty="0">
                <a:solidFill>
                  <a:srgbClr val="FF0000"/>
                </a:solidFill>
              </a:rPr>
              <a:t>（本人及导师签字）</a:t>
            </a:r>
            <a:endParaRPr lang="en-US" altLang="zh-CN" sz="2000" b="1" dirty="0">
              <a:solidFill>
                <a:srgbClr val="FF0000"/>
              </a:solidFill>
            </a:endParaRPr>
          </a:p>
          <a:p>
            <a:pPr>
              <a:buNone/>
            </a:pPr>
            <a:r>
              <a:rPr lang="en-US" altLang="zh-CN" sz="2000" b="1" dirty="0">
                <a:solidFill>
                  <a:srgbClr val="FF0000"/>
                </a:solidFill>
              </a:rPr>
              <a:t>10.</a:t>
            </a:r>
            <a:r>
              <a:rPr lang="zh-CN" altLang="en-US" sz="2000" b="1" dirty="0">
                <a:solidFill>
                  <a:srgbClr val="FF0000"/>
                </a:solidFill>
              </a:rPr>
              <a:t>浙江大学授予同等学力博士学位人员信息表：</a:t>
            </a:r>
            <a:r>
              <a:rPr lang="en-US" altLang="zh-CN" sz="2000" b="1" dirty="0">
                <a:solidFill>
                  <a:srgbClr val="FF0000"/>
                </a:solidFill>
              </a:rPr>
              <a:t>1</a:t>
            </a:r>
            <a:r>
              <a:rPr lang="zh-CN" altLang="en-US" sz="2000" b="1" dirty="0">
                <a:solidFill>
                  <a:srgbClr val="FF0000"/>
                </a:solidFill>
              </a:rPr>
              <a:t>份</a:t>
            </a:r>
            <a:endParaRPr lang="zh-CN" altLang="en-US" sz="2000" b="1" dirty="0">
              <a:solidFill>
                <a:srgbClr val="FF0000"/>
              </a:solidFill>
            </a:endParaRPr>
          </a:p>
          <a:p>
            <a:pPr>
              <a:buNone/>
            </a:pPr>
            <a:r>
              <a:rPr lang="en-US" altLang="zh-CN" sz="2000" b="1" dirty="0">
                <a:solidFill>
                  <a:srgbClr val="FF0000"/>
                </a:solidFill>
              </a:rPr>
              <a:t>11.</a:t>
            </a:r>
            <a:r>
              <a:rPr lang="zh-CN" altLang="en-US" sz="2000" b="1" dirty="0">
                <a:solidFill>
                  <a:srgbClr val="FF0000"/>
                </a:solidFill>
              </a:rPr>
              <a:t>二寸彩照</a:t>
            </a:r>
            <a:r>
              <a:rPr lang="en-US" altLang="zh-CN" sz="2000" b="1" dirty="0">
                <a:solidFill>
                  <a:srgbClr val="FF0000"/>
                </a:solidFill>
              </a:rPr>
              <a:t>3</a:t>
            </a:r>
            <a:r>
              <a:rPr lang="zh-CN" altLang="en-US" sz="2000" b="1" dirty="0">
                <a:solidFill>
                  <a:srgbClr val="FF0000"/>
                </a:solidFill>
              </a:rPr>
              <a:t>张</a:t>
            </a:r>
            <a:endParaRPr lang="zh-CN" altLang="en-US" sz="1400" b="1" dirty="0">
              <a:solidFill>
                <a:srgbClr val="006AC4"/>
              </a:solidFill>
            </a:endParaRPr>
          </a:p>
          <a:p>
            <a:pPr>
              <a:buNone/>
            </a:pPr>
            <a:endParaRPr lang="zh-CN" altLang="en-US" sz="2000" dirty="0"/>
          </a:p>
          <a:p>
            <a:pPr eaLnBrk="1" hangingPunct="1">
              <a:buNone/>
            </a:pPr>
            <a:endParaRPr lang="zh-CN" altLang="en-US" sz="2000" dirty="0"/>
          </a:p>
        </p:txBody>
      </p:sp>
    </p:spTree>
    <p:custDataLst>
      <p:tags r:id="rId6"/>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6" descr="D:\My Documents\My Pictures\201520-2.bmp"/>
          <p:cNvPicPr>
            <a:picLocks noChangeAspect="1"/>
          </p:cNvPicPr>
          <p:nvPr/>
        </p:nvPicPr>
        <p:blipFill>
          <a:blip r:embed="rId1"/>
          <a:stretch>
            <a:fillRect/>
          </a:stretch>
        </p:blipFill>
        <p:spPr>
          <a:xfrm>
            <a:off x="5810250" y="1285875"/>
            <a:ext cx="3759200" cy="4786313"/>
          </a:xfrm>
          <a:prstGeom prst="rect">
            <a:avLst/>
          </a:prstGeom>
          <a:noFill/>
          <a:ln w="9525">
            <a:noFill/>
          </a:ln>
        </p:spPr>
      </p:pic>
      <p:sp>
        <p:nvSpPr>
          <p:cNvPr id="45058" name="标题 1"/>
          <p:cNvSpPr>
            <a:spLocks noGrp="1"/>
          </p:cNvSpPr>
          <p:nvPr>
            <p:ph type="title"/>
          </p:nvPr>
        </p:nvSpPr>
        <p:spPr>
          <a:xfrm>
            <a:off x="1952625" y="357188"/>
            <a:ext cx="8229600" cy="1143000"/>
          </a:xfrm>
        </p:spPr>
        <p:txBody>
          <a:bodyPr vert="horz" wrap="square" lIns="0" tIns="45720" rIns="0" bIns="0" anchor="b" anchorCtr="0"/>
          <a:lstStyle/>
          <a:p>
            <a:r>
              <a:rPr lang="zh-CN" altLang="en-US" dirty="0"/>
              <a:t>预答辩表</a:t>
            </a:r>
            <a:endParaRPr lang="zh-CN" altLang="en-US" dirty="0"/>
          </a:p>
        </p:txBody>
      </p:sp>
      <p:pic>
        <p:nvPicPr>
          <p:cNvPr id="45059" name="Picture 3" descr="D:\My Documents\My Pictures\201520-1.bmp"/>
          <p:cNvPicPr>
            <a:picLocks noChangeAspect="1"/>
          </p:cNvPicPr>
          <p:nvPr/>
        </p:nvPicPr>
        <p:blipFill>
          <a:blip r:embed="rId2"/>
          <a:srcRect t="2809"/>
          <a:stretch>
            <a:fillRect/>
          </a:stretch>
        </p:blipFill>
        <p:spPr>
          <a:xfrm>
            <a:off x="2452688" y="2286000"/>
            <a:ext cx="2266950" cy="3463925"/>
          </a:xfrm>
          <a:prstGeom prst="rect">
            <a:avLst/>
          </a:prstGeom>
          <a:noFill/>
          <a:ln w="9525" cap="flat" cmpd="sng">
            <a:solidFill>
              <a:schemeClr val="accent1"/>
            </a:solidFill>
            <a:prstDash val="solid"/>
            <a:miter/>
            <a:headEnd type="none" w="med" len="med"/>
            <a:tailEnd type="none" w="med" len="med"/>
          </a:ln>
        </p:spPr>
      </p:pic>
      <p:sp>
        <p:nvSpPr>
          <p:cNvPr id="45060" name="TextBox 18"/>
          <p:cNvSpPr txBox="1"/>
          <p:nvPr/>
        </p:nvSpPr>
        <p:spPr>
          <a:xfrm>
            <a:off x="7096125" y="4714875"/>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5061" name="TextBox 18"/>
          <p:cNvSpPr txBox="1"/>
          <p:nvPr/>
        </p:nvSpPr>
        <p:spPr>
          <a:xfrm>
            <a:off x="6381750" y="3214688"/>
            <a:ext cx="2357438" cy="82994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系办</a:t>
            </a:r>
            <a:r>
              <a:rPr lang="en-US" altLang="zh-CN" sz="2400" b="1" dirty="0">
                <a:solidFill>
                  <a:srgbClr val="C00000"/>
                </a:solidFill>
                <a:latin typeface="Arial" panose="020B0604020202020204" pitchFamily="34" charset="0"/>
                <a:ea typeface="宋体" panose="02010600030101010101" pitchFamily="2" charset="-122"/>
              </a:rPr>
              <a:t>/</a:t>
            </a:r>
            <a:r>
              <a:rPr lang="zh-CN" altLang="en-US" sz="2400" b="1" dirty="0">
                <a:solidFill>
                  <a:srgbClr val="C00000"/>
                </a:solidFill>
                <a:latin typeface="Arial" panose="020B0604020202020204" pitchFamily="34" charset="0"/>
                <a:ea typeface="宋体" panose="02010600030101010101" pitchFamily="2" charset="-122"/>
              </a:rPr>
              <a:t>科教科签字盖章</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5062" name="内容占位符 3"/>
          <p:cNvSpPr>
            <a:spLocks noGrp="1"/>
          </p:cNvSpPr>
          <p:nvPr>
            <p:ph sz="half" idx="2"/>
          </p:nvPr>
        </p:nvSpPr>
        <p:spPr>
          <a:xfrm>
            <a:off x="6816090" y="836613"/>
            <a:ext cx="1281113" cy="650875"/>
          </a:xfrm>
        </p:spPr>
        <p:txBody>
          <a:bodyPr vert="horz" wrap="square" lIns="91440" tIns="45720" rIns="91440" bIns="45720" anchor="t" anchorCtr="0"/>
          <a:lstStyle/>
          <a:p>
            <a:pPr marL="0" indent="0">
              <a:buClr>
                <a:srgbClr val="0BD0D9"/>
              </a:buClr>
              <a:buSzPct val="95000"/>
              <a:buNone/>
            </a:pPr>
            <a:r>
              <a:rPr lang="zh-CN" altLang="en-US" kern="1200" dirty="0">
                <a:latin typeface="+mn-lt"/>
                <a:ea typeface="+mn-ea"/>
                <a:cs typeface="+mn-cs"/>
              </a:rPr>
              <a:t>尾页</a:t>
            </a:r>
            <a:endParaRPr lang="zh-CN" altLang="en-US" kern="1200" dirty="0">
              <a:latin typeface="+mn-lt"/>
              <a:ea typeface="+mn-ea"/>
              <a:cs typeface="+mn-cs"/>
            </a:endParaRPr>
          </a:p>
        </p:txBody>
      </p:sp>
      <p:sp>
        <p:nvSpPr>
          <p:cNvPr id="45063" name="TextBox 18"/>
          <p:cNvSpPr txBox="1"/>
          <p:nvPr/>
        </p:nvSpPr>
        <p:spPr>
          <a:xfrm>
            <a:off x="6310313" y="1857375"/>
            <a:ext cx="2357437" cy="82994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各专业学位点签字盖章</a:t>
            </a:r>
            <a:endParaRPr lang="zh-CN" altLang="en-US" sz="2400" b="1" dirty="0">
              <a:solidFill>
                <a:srgbClr val="C00000"/>
              </a:solidFill>
              <a:latin typeface="Arial" panose="020B0604020202020204" pitchFamily="34" charset="0"/>
              <a:ea typeface="宋体" panose="02010600030101010101"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标题 1"/>
          <p:cNvSpPr>
            <a:spLocks noGrp="1"/>
          </p:cNvSpPr>
          <p:nvPr>
            <p:ph type="title"/>
          </p:nvPr>
        </p:nvSpPr>
        <p:spPr>
          <a:xfrm>
            <a:off x="1952625" y="642938"/>
            <a:ext cx="8229600" cy="1143000"/>
          </a:xfrm>
        </p:spPr>
        <p:txBody>
          <a:bodyPr vert="horz" wrap="square" lIns="0" tIns="45720" rIns="0" bIns="0" anchor="b" anchorCtr="0">
            <a:normAutofit fontScale="90000"/>
          </a:bodyPr>
          <a:lstStyle/>
          <a:p>
            <a:pPr eaLnBrk="1" hangingPunct="1"/>
            <a:r>
              <a:rPr lang="zh-CN" altLang="en-US" dirty="0"/>
              <a:t>学位申请书</a:t>
            </a:r>
            <a:br>
              <a:rPr lang="en-US" altLang="zh-CN" dirty="0"/>
            </a:br>
            <a:r>
              <a:rPr lang="zh-CN" altLang="en-US" sz="2400" dirty="0">
                <a:solidFill>
                  <a:srgbClr val="FF0000"/>
                </a:solidFill>
              </a:rPr>
              <a:t>（一式两份，原件）</a:t>
            </a:r>
            <a:endParaRPr lang="zh-CN" altLang="en-US" sz="2400" dirty="0">
              <a:solidFill>
                <a:srgbClr val="FF0000"/>
              </a:solidFill>
            </a:endParaRPr>
          </a:p>
        </p:txBody>
      </p:sp>
      <p:sp>
        <p:nvSpPr>
          <p:cNvPr id="46082" name="内容占位符 2"/>
          <p:cNvSpPr>
            <a:spLocks noGrp="1"/>
          </p:cNvSpPr>
          <p:nvPr>
            <p:ph sz="half" idx="1"/>
          </p:nvPr>
        </p:nvSpPr>
        <p:spPr>
          <a:xfrm>
            <a:off x="5453063" y="1857375"/>
            <a:ext cx="2143125" cy="650875"/>
          </a:xfrm>
        </p:spPr>
        <p:txBody>
          <a:bodyPr vert="horz" wrap="square" lIns="91440" tIns="45720" rIns="91440" bIns="45720" anchor="t" anchorCtr="0"/>
          <a:lstStyle/>
          <a:p>
            <a:pPr eaLnBrk="1" hangingPunct="1">
              <a:buClr>
                <a:srgbClr val="0BD0D9"/>
              </a:buClr>
              <a:buSzPct val="95000"/>
            </a:pPr>
            <a:r>
              <a:rPr lang="zh-CN" altLang="en-US" kern="1200" dirty="0">
                <a:latin typeface="+mn-lt"/>
                <a:ea typeface="+mn-ea"/>
                <a:cs typeface="+mn-cs"/>
              </a:rPr>
              <a:t>博士尾页</a:t>
            </a:r>
            <a:endParaRPr lang="zh-CN" altLang="en-US" kern="1200" dirty="0">
              <a:latin typeface="+mn-lt"/>
              <a:ea typeface="+mn-ea"/>
              <a:cs typeface="+mn-cs"/>
            </a:endParaRPr>
          </a:p>
        </p:txBody>
      </p:sp>
      <p:sp>
        <p:nvSpPr>
          <p:cNvPr id="46083" name="内容占位符 3"/>
          <p:cNvSpPr>
            <a:spLocks noGrp="1"/>
          </p:cNvSpPr>
          <p:nvPr>
            <p:ph sz="half" idx="2"/>
          </p:nvPr>
        </p:nvSpPr>
        <p:spPr>
          <a:xfrm>
            <a:off x="8096250" y="1857375"/>
            <a:ext cx="2214563" cy="642938"/>
          </a:xfrm>
        </p:spPr>
        <p:txBody>
          <a:bodyPr vert="horz" wrap="square" lIns="91440" tIns="45720" rIns="91440" bIns="45720" anchor="t" anchorCtr="0"/>
          <a:lstStyle/>
          <a:p>
            <a:pPr eaLnBrk="1" hangingPunct="1">
              <a:buClr>
                <a:srgbClr val="0BD0D9"/>
              </a:buClr>
              <a:buSzPct val="95000"/>
            </a:pPr>
            <a:r>
              <a:rPr lang="zh-CN" altLang="en-US" kern="1200" dirty="0">
                <a:latin typeface="+mn-lt"/>
                <a:ea typeface="+mn-ea"/>
                <a:cs typeface="+mn-cs"/>
              </a:rPr>
              <a:t>硕士尾页</a:t>
            </a:r>
            <a:endParaRPr lang="zh-CN" altLang="en-US" kern="1200" dirty="0">
              <a:latin typeface="+mn-lt"/>
              <a:ea typeface="+mn-ea"/>
              <a:cs typeface="+mn-cs"/>
            </a:endParaRPr>
          </a:p>
        </p:txBody>
      </p:sp>
      <p:pic>
        <p:nvPicPr>
          <p:cNvPr id="46084" name="Picture 3" descr="D:\My Documents\My Pictures\20150416-7.bmp"/>
          <p:cNvPicPr>
            <a:picLocks noChangeAspect="1"/>
          </p:cNvPicPr>
          <p:nvPr/>
        </p:nvPicPr>
        <p:blipFill>
          <a:blip r:embed="rId1"/>
          <a:srcRect l="4716" r="5659"/>
          <a:stretch>
            <a:fillRect/>
          </a:stretch>
        </p:blipFill>
        <p:spPr>
          <a:xfrm>
            <a:off x="4881563" y="2500313"/>
            <a:ext cx="2714625" cy="3857625"/>
          </a:xfrm>
          <a:prstGeom prst="rect">
            <a:avLst/>
          </a:prstGeom>
          <a:solidFill>
            <a:schemeClr val="accent1"/>
          </a:solidFill>
          <a:ln w="9525">
            <a:noFill/>
          </a:ln>
        </p:spPr>
      </p:pic>
      <p:pic>
        <p:nvPicPr>
          <p:cNvPr id="46085" name="Picture 5" descr="D:\My Documents\My Pictures\20150416-8.bmp"/>
          <p:cNvPicPr>
            <a:picLocks noChangeAspect="1"/>
          </p:cNvPicPr>
          <p:nvPr/>
        </p:nvPicPr>
        <p:blipFill>
          <a:blip r:embed="rId2"/>
          <a:srcRect l="6776" t="5138" r="7379" b="4109"/>
          <a:stretch>
            <a:fillRect/>
          </a:stretch>
        </p:blipFill>
        <p:spPr>
          <a:xfrm>
            <a:off x="7739063" y="2428875"/>
            <a:ext cx="2714625" cy="3786188"/>
          </a:xfrm>
          <a:prstGeom prst="rect">
            <a:avLst/>
          </a:prstGeom>
          <a:noFill/>
          <a:ln w="9525">
            <a:noFill/>
          </a:ln>
        </p:spPr>
      </p:pic>
      <p:pic>
        <p:nvPicPr>
          <p:cNvPr id="46086" name="Picture 7" descr="D:\My Documents\My Pictures\20150416-14.bmp"/>
          <p:cNvPicPr>
            <a:picLocks noChangeAspect="1"/>
          </p:cNvPicPr>
          <p:nvPr/>
        </p:nvPicPr>
        <p:blipFill>
          <a:blip r:embed="rId3"/>
          <a:stretch>
            <a:fillRect/>
          </a:stretch>
        </p:blipFill>
        <p:spPr>
          <a:xfrm>
            <a:off x="1881188" y="2500313"/>
            <a:ext cx="2695575" cy="3724275"/>
          </a:xfrm>
          <a:prstGeom prst="rect">
            <a:avLst/>
          </a:prstGeom>
          <a:noFill/>
          <a:ln w="9525">
            <a:noFill/>
          </a:ln>
        </p:spPr>
      </p:pic>
      <p:sp>
        <p:nvSpPr>
          <p:cNvPr id="12" name="矩形 11"/>
          <p:cNvSpPr/>
          <p:nvPr/>
        </p:nvSpPr>
        <p:spPr>
          <a:xfrm>
            <a:off x="4095750" y="2500313"/>
            <a:ext cx="428625" cy="7143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46088" name="TextBox 12"/>
          <p:cNvSpPr txBox="1"/>
          <p:nvPr/>
        </p:nvSpPr>
        <p:spPr>
          <a:xfrm>
            <a:off x="3595688" y="3214688"/>
            <a:ext cx="1643062" cy="1568450"/>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贴一寸彩照，不能用打印复印件</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89" name="内容占位符 2"/>
          <p:cNvSpPr txBox="1"/>
          <p:nvPr/>
        </p:nvSpPr>
        <p:spPr>
          <a:xfrm>
            <a:off x="2024063" y="1857375"/>
            <a:ext cx="1928812" cy="650875"/>
          </a:xfrm>
          <a:prstGeom prst="rect">
            <a:avLst/>
          </a:prstGeom>
          <a:noFill/>
          <a:ln w="9525">
            <a:noFill/>
          </a:ln>
        </p:spPr>
        <p:txBody>
          <a:bodyPr anchor="t" anchorCtr="0"/>
          <a:lstStyle/>
          <a:p>
            <a:pPr marL="273050" indent="-273050">
              <a:spcBef>
                <a:spcPct val="20000"/>
              </a:spcBef>
              <a:buClr>
                <a:srgbClr val="0BD0D9"/>
              </a:buClr>
              <a:buSzPct val="95000"/>
              <a:buFont typeface="Wingdings 2" panose="05020102010507070707" pitchFamily="18" charset="2"/>
              <a:buChar char=""/>
            </a:pPr>
            <a:r>
              <a:rPr lang="zh-CN" altLang="en-US" sz="2600" dirty="0">
                <a:latin typeface="Constantia" panose="02030602050306030303" pitchFamily="18" charset="0"/>
                <a:ea typeface="宋体" panose="02010600030101010101" pitchFamily="2" charset="-122"/>
              </a:rPr>
              <a:t>信息页</a:t>
            </a:r>
            <a:endParaRPr lang="zh-CN" altLang="en-US" sz="2600" dirty="0">
              <a:latin typeface="Constantia" panose="02030602050306030303" pitchFamily="18" charset="0"/>
              <a:ea typeface="宋体" panose="02010600030101010101" pitchFamily="2" charset="-122"/>
            </a:endParaRPr>
          </a:p>
        </p:txBody>
      </p:sp>
      <p:sp>
        <p:nvSpPr>
          <p:cNvPr id="46090" name="TextBox 16"/>
          <p:cNvSpPr txBox="1"/>
          <p:nvPr/>
        </p:nvSpPr>
        <p:spPr>
          <a:xfrm>
            <a:off x="5953125" y="4643438"/>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1" name="TextBox 17"/>
          <p:cNvSpPr txBox="1"/>
          <p:nvPr/>
        </p:nvSpPr>
        <p:spPr>
          <a:xfrm>
            <a:off x="6024563" y="5143500"/>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2" name="TextBox 18"/>
          <p:cNvSpPr txBox="1"/>
          <p:nvPr/>
        </p:nvSpPr>
        <p:spPr>
          <a:xfrm>
            <a:off x="6024563" y="5643563"/>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3" name="TextBox 19"/>
          <p:cNvSpPr txBox="1"/>
          <p:nvPr/>
        </p:nvSpPr>
        <p:spPr>
          <a:xfrm>
            <a:off x="8596313" y="4786313"/>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4" name="TextBox 20"/>
          <p:cNvSpPr txBox="1"/>
          <p:nvPr/>
        </p:nvSpPr>
        <p:spPr>
          <a:xfrm>
            <a:off x="8596313" y="5500688"/>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5" name="内容占位符 2"/>
          <p:cNvSpPr txBox="1"/>
          <p:nvPr/>
        </p:nvSpPr>
        <p:spPr>
          <a:xfrm>
            <a:off x="5810250" y="928688"/>
            <a:ext cx="4214813" cy="865187"/>
          </a:xfrm>
          <a:prstGeom prst="rect">
            <a:avLst/>
          </a:prstGeom>
          <a:solidFill>
            <a:srgbClr val="FFFF00"/>
          </a:solidFill>
          <a:ln w="9525">
            <a:noFill/>
          </a:ln>
        </p:spPr>
        <p:txBody>
          <a:bodyPr anchor="t" anchorCtr="0"/>
          <a:lstStyle/>
          <a:p>
            <a:pPr marL="273050" indent="-273050">
              <a:spcBef>
                <a:spcPct val="20000"/>
              </a:spcBef>
              <a:buClr>
                <a:srgbClr val="0BD0D9"/>
              </a:buClr>
              <a:buSzPct val="95000"/>
              <a:buFontTx/>
            </a:pPr>
            <a:r>
              <a:rPr lang="zh-CN" altLang="en-US" sz="2600" dirty="0">
                <a:latin typeface="Constantia" panose="02030602050306030303" pitchFamily="18" charset="0"/>
                <a:ea typeface="宋体" panose="02010600030101010101" pitchFamily="2" charset="-122"/>
              </a:rPr>
              <a:t>        </a:t>
            </a:r>
            <a:r>
              <a:rPr lang="zh-CN" altLang="en-US" sz="2600" b="1" dirty="0">
                <a:solidFill>
                  <a:srgbClr val="FF0000"/>
                </a:solidFill>
                <a:latin typeface="Constantia" panose="02030602050306030303" pitchFamily="18" charset="0"/>
                <a:ea typeface="宋体" panose="02010600030101010101" pitchFamily="2" charset="-122"/>
              </a:rPr>
              <a:t>尾页必须保持下图的格式，在一页上</a:t>
            </a:r>
            <a:endParaRPr lang="zh-CN" altLang="en-US" sz="2600" b="1" dirty="0">
              <a:solidFill>
                <a:srgbClr val="FF0000"/>
              </a:solidFill>
              <a:latin typeface="Constantia" panose="02030602050306030303" pitchFamily="18" charset="0"/>
              <a:ea typeface="宋体" panose="02010600030101010101" pitchFamily="2" charset="-122"/>
            </a:endParaRPr>
          </a:p>
        </p:txBody>
      </p:sp>
      <p:cxnSp>
        <p:nvCxnSpPr>
          <p:cNvPr id="18" name="直接箭头连接符 17"/>
          <p:cNvCxnSpPr/>
          <p:nvPr/>
        </p:nvCxnSpPr>
        <p:spPr>
          <a:xfrm rot="5400000">
            <a:off x="6738938" y="2214563"/>
            <a:ext cx="1214438" cy="64293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rot="16200000" flipH="1">
            <a:off x="7810500" y="2143125"/>
            <a:ext cx="1071563" cy="64293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67"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61649" y="10530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551819" y="33274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学院建议学位照片拍摄地点</a:t>
            </a:r>
            <a:endParaRPr lang="zh-CN" altLang="en-US" dirty="0">
              <a:solidFill>
                <a:schemeClr val="accent1"/>
              </a:solidFill>
              <a:latin typeface="Arial" panose="020B0604020202020204" pitchFamily="34" charset="0"/>
              <a:ea typeface="汉仪君黑-75简" panose="00020600040101010101" charset="-122"/>
            </a:endParaRPr>
          </a:p>
        </p:txBody>
      </p:sp>
      <p:graphicFrame>
        <p:nvGraphicFramePr>
          <p:cNvPr id="2" name="表格 1"/>
          <p:cNvGraphicFramePr>
            <a:graphicFrameLocks noGrp="1"/>
          </p:cNvGraphicFramePr>
          <p:nvPr/>
        </p:nvGraphicFramePr>
        <p:xfrm>
          <a:off x="2225816" y="1371600"/>
          <a:ext cx="6036310" cy="4498340"/>
        </p:xfrm>
        <a:graphic>
          <a:graphicData uri="http://schemas.openxmlformats.org/drawingml/2006/table">
            <a:tbl>
              <a:tblPr/>
              <a:tblGrid>
                <a:gridCol w="1246505"/>
                <a:gridCol w="2287270"/>
                <a:gridCol w="2502535"/>
              </a:tblGrid>
              <a:tr h="382270">
                <a:tc>
                  <a:txBody>
                    <a:bodyPr/>
                    <a:p>
                      <a:pPr algn="ctr">
                        <a:lnSpc>
                          <a:spcPct val="120000"/>
                        </a:lnSpc>
                        <a:spcBef>
                          <a:spcPts val="0"/>
                        </a:spcBef>
                        <a:spcAft>
                          <a:spcPts val="0"/>
                        </a:spcAft>
                      </a:pPr>
                      <a:r>
                        <a:rPr lang="zh-CN" sz="1335" b="1" kern="0" spc="60" dirty="0">
                          <a:solidFill>
                            <a:srgbClr val="000000"/>
                          </a:solidFill>
                          <a:latin typeface="Arial" panose="020B0604020202020204" pitchFamily="34" charset="0"/>
                          <a:ea typeface="汉仪君黑-55W" panose="00020600040101010101" charset="-122"/>
                          <a:cs typeface="宋体" panose="02010600030101010101" pitchFamily="2" charset="-122"/>
                        </a:rPr>
                        <a:t>单位内容</a:t>
                      </a:r>
                      <a:endParaRPr lang="zh-CN" sz="1335" b="1"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杭州长江摄影中心</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紫金照相馆</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580">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负责人</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郑宏伟</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吕</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  </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宝</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197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地址</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杭州市解放路</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158</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号</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浙大紫金港校区翠柏一舍</a:t>
                      </a:r>
                      <a:endParaRPr lang="zh-CN" sz="1065" b="0" kern="100" spc="60">
                        <a:latin typeface="Arial" panose="020B0604020202020204" pitchFamily="34" charset="0"/>
                        <a:ea typeface="汉仪君黑-55W" panose="00020600040101010101" charset="-122"/>
                        <a:cs typeface="微软雅黑" panose="020B0503020204020204" charset="-122"/>
                      </a:endParaRPr>
                    </a:p>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紫金港校区邮局对面</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94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电话</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传真</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87064249</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88201000</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580">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手机</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13958165965</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13588881386</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6990">
                <a:tc>
                  <a:txBody>
                    <a:bodyPr/>
                    <a:p>
                      <a:pPr algn="ctr">
                        <a:lnSpc>
                          <a:spcPct val="120000"/>
                        </a:lnSpc>
                        <a:spcBef>
                          <a:spcPts val="0"/>
                        </a:spcBef>
                        <a:spcAft>
                          <a:spcPts val="0"/>
                        </a:spcAft>
                      </a:pPr>
                      <a:r>
                        <a:rPr lang="zh-CN" sz="1065" b="0" kern="0" spc="60">
                          <a:solidFill>
                            <a:srgbClr val="FF0000"/>
                          </a:solidFill>
                          <a:latin typeface="Arial" panose="020B0604020202020204" pitchFamily="34" charset="0"/>
                          <a:ea typeface="汉仪君黑-55W" panose="00020600040101010101" charset="-122"/>
                          <a:cs typeface="宋体" panose="02010600030101010101" pitchFamily="2" charset="-122"/>
                        </a:rPr>
                        <a:t>照片要求</a:t>
                      </a:r>
                      <a:endParaRPr lang="zh-CN" sz="1065" b="0" kern="0" spc="60">
                        <a:solidFill>
                          <a:srgbClr val="FF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照片文件必须是</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JPG</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格式，修改文件后缀认为无效。</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照片尺寸要求，宽：</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390</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像素；高：</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567</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像素。</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照片文件大小必须在</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200K</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以内。</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颜色模式：</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24</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位</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RGB</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真彩色。</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成像区全部面积</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48mm×33mm</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；头部宽度</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21mm-24mm</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，头部长度</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28mm-33mm</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要求：近期（三个月内）正面免冠彩色半身电子照片，国家公职人员不着制式服装。照片背景为蓝色。</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电子照片必须由数码相机拍摄，并不得进行任何修饰。</a:t>
                      </a:r>
                      <a:endPar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bl>
          </a:graphicData>
        </a:graphic>
      </p:graphicFrame>
      <p:pic>
        <p:nvPicPr>
          <p:cNvPr id="4" name="Picture 2" descr="D:\My Documents\My Pictures\20150416-9.bmp"/>
          <p:cNvPicPr>
            <a:picLocks noChangeAspect="1"/>
          </p:cNvPicPr>
          <p:nvPr/>
        </p:nvPicPr>
        <p:blipFill>
          <a:blip r:embed="rId4"/>
          <a:stretch>
            <a:fillRect/>
          </a:stretch>
        </p:blipFill>
        <p:spPr>
          <a:xfrm>
            <a:off x="8618828" y="1529452"/>
            <a:ext cx="1347005" cy="1936320"/>
          </a:xfrm>
          <a:prstGeom prst="rect">
            <a:avLst/>
          </a:prstGeom>
          <a:noFill/>
          <a:ln w="9525">
            <a:noFill/>
          </a:ln>
        </p:spPr>
      </p:pic>
      <p:pic>
        <p:nvPicPr>
          <p:cNvPr id="6" name="Picture 4" descr="D:\My Documents\My Pictures\20150416-10.bmp"/>
          <p:cNvPicPr>
            <a:picLocks noChangeAspect="1"/>
          </p:cNvPicPr>
          <p:nvPr/>
        </p:nvPicPr>
        <p:blipFill>
          <a:blip r:embed="rId5"/>
          <a:stretch>
            <a:fillRect/>
          </a:stretch>
        </p:blipFill>
        <p:spPr>
          <a:xfrm>
            <a:off x="8618828" y="3660457"/>
            <a:ext cx="1347005" cy="1936320"/>
          </a:xfrm>
          <a:prstGeom prst="rect">
            <a:avLst/>
          </a:prstGeom>
          <a:noFill/>
          <a:ln w="9525">
            <a:noFill/>
          </a:ln>
        </p:spPr>
      </p:pic>
      <p:sp>
        <p:nvSpPr>
          <p:cNvPr id="7" name="TextBox 9"/>
          <p:cNvSpPr txBox="1"/>
          <p:nvPr>
            <p:custDataLst>
              <p:tags r:id="rId6"/>
            </p:custDataLst>
          </p:nvPr>
        </p:nvSpPr>
        <p:spPr>
          <a:xfrm>
            <a:off x="2225816" y="6265017"/>
            <a:ext cx="6629791" cy="440583"/>
          </a:xfrm>
          <a:prstGeom prst="rect">
            <a:avLst/>
          </a:prstGeom>
          <a:solidFill>
            <a:srgbClr val="FFFF00"/>
          </a:solidFill>
          <a:ln w="9525">
            <a:noFill/>
          </a:ln>
        </p:spPr>
        <p:txBody>
          <a:bodyPr anchor="t" anchorCtr="0">
            <a:normAutofit fontScale="80000"/>
          </a:bodyPr>
          <a:p>
            <a:r>
              <a:rPr lang="zh-CN" altLang="en-US" sz="2665" dirty="0">
                <a:solidFill>
                  <a:schemeClr val="dk1">
                    <a:lumMod val="85000"/>
                    <a:lumOff val="15000"/>
                  </a:schemeClr>
                </a:solidFill>
                <a:latin typeface="Arial" panose="020B0604020202020204" pitchFamily="34" charset="0"/>
                <a:ea typeface="汉仪君黑-55W" panose="00020600040101010101" charset="-122"/>
              </a:rPr>
              <a:t>该照片用于制作学位证书，大小为小二寸</a:t>
            </a:r>
            <a:endParaRPr lang="zh-CN" altLang="en-US" sz="2665" dirty="0">
              <a:solidFill>
                <a:schemeClr val="dk1">
                  <a:lumMod val="85000"/>
                  <a:lumOff val="15000"/>
                </a:schemeClr>
              </a:solidFill>
              <a:latin typeface="Arial" panose="020B0604020202020204" pitchFamily="34" charset="0"/>
              <a:ea typeface="汉仪君黑-55W" panose="00020600040101010101" charset="-122"/>
            </a:endParaRPr>
          </a:p>
        </p:txBody>
      </p:sp>
    </p:spTree>
    <p:custDataLst>
      <p:tags r:id="rId7"/>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67"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79429" y="10530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551184" y="33274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学院建议论文制作文印店</a:t>
            </a:r>
            <a:endParaRPr lang="zh-CN" altLang="en-US" dirty="0">
              <a:solidFill>
                <a:schemeClr val="accent1"/>
              </a:solidFill>
              <a:latin typeface="Arial" panose="020B0604020202020204" pitchFamily="34" charset="0"/>
              <a:ea typeface="汉仪君黑-75简" panose="00020600040101010101" charset="-122"/>
            </a:endParaRPr>
          </a:p>
        </p:txBody>
      </p:sp>
      <p:graphicFrame>
        <p:nvGraphicFramePr>
          <p:cNvPr id="2" name="表格 1"/>
          <p:cNvGraphicFramePr>
            <a:graphicFrameLocks noGrp="1"/>
          </p:cNvGraphicFramePr>
          <p:nvPr>
            <p:custDataLst>
              <p:tags r:id="rId4"/>
            </p:custDataLst>
          </p:nvPr>
        </p:nvGraphicFramePr>
        <p:xfrm>
          <a:off x="892810" y="1371600"/>
          <a:ext cx="10546080" cy="4490720"/>
        </p:xfrm>
        <a:graphic>
          <a:graphicData uri="http://schemas.openxmlformats.org/drawingml/2006/table">
            <a:tbl>
              <a:tblPr/>
              <a:tblGrid>
                <a:gridCol w="928370"/>
                <a:gridCol w="2590165"/>
                <a:gridCol w="1816100"/>
                <a:gridCol w="1096010"/>
                <a:gridCol w="2990215"/>
                <a:gridCol w="1125220"/>
              </a:tblGrid>
              <a:tr h="487680">
                <a:tc>
                  <a:txBody>
                    <a:bodyPr/>
                    <a:p>
                      <a:pPr algn="ctr">
                        <a:lnSpc>
                          <a:spcPct val="120000"/>
                        </a:lnSpc>
                        <a:spcBef>
                          <a:spcPts val="0"/>
                        </a:spcBef>
                        <a:spcAft>
                          <a:spcPts val="0"/>
                        </a:spcAft>
                      </a:pPr>
                      <a:r>
                        <a:rPr lang="zh-CN" sz="1335" b="1" kern="0" spc="60" dirty="0">
                          <a:solidFill>
                            <a:srgbClr val="000000"/>
                          </a:solidFill>
                          <a:latin typeface="Arial" panose="020B0604020202020204" pitchFamily="34" charset="0"/>
                          <a:ea typeface="汉仪君黑-55W" panose="00020600040101010101" charset="-122"/>
                          <a:cs typeface="宋体" panose="02010600030101010101" pitchFamily="2" charset="-122"/>
                        </a:rPr>
                        <a:t>单位内容</a:t>
                      </a:r>
                      <a:endParaRPr lang="zh-CN" sz="1335" b="1"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p>
                      <a:pPr algn="ctr">
                        <a:lnSpc>
                          <a:spcPct val="120000"/>
                        </a:lnSpc>
                        <a:spcBef>
                          <a:spcPts val="0"/>
                        </a:spcBef>
                        <a:spcAft>
                          <a:spcPts val="0"/>
                        </a:spcAft>
                      </a:pPr>
                      <a:r>
                        <a:rPr lang="zh-CN" sz="1335" b="1" kern="0" spc="60" dirty="0">
                          <a:solidFill>
                            <a:srgbClr val="000000"/>
                          </a:solidFill>
                          <a:latin typeface="Arial" panose="020B0604020202020204" pitchFamily="34" charset="0"/>
                          <a:ea typeface="汉仪君黑-55W" panose="00020600040101010101" charset="-122"/>
                          <a:cs typeface="微软雅黑" panose="020B0503020204020204" charset="-122"/>
                        </a:rPr>
                        <a:t>国美文印</a:t>
                      </a:r>
                      <a:r>
                        <a:rPr lang="en-US" sz="1335" b="1" kern="0" spc="60" dirty="0">
                          <a:solidFill>
                            <a:srgbClr val="000000"/>
                          </a:solidFill>
                          <a:latin typeface="Arial" panose="020B0604020202020204" pitchFamily="34" charset="0"/>
                          <a:ea typeface="汉仪君黑-55W" panose="00020600040101010101" charset="-122"/>
                          <a:cs typeface="微软雅黑" panose="020B0503020204020204" charset="-122"/>
                        </a:rPr>
                        <a:t>(</a:t>
                      </a:r>
                      <a:r>
                        <a:rPr lang="zh-CN" sz="1335" b="1" kern="0" spc="60" dirty="0">
                          <a:solidFill>
                            <a:srgbClr val="000000"/>
                          </a:solidFill>
                          <a:latin typeface="Arial" panose="020B0604020202020204" pitchFamily="34" charset="0"/>
                          <a:ea typeface="汉仪君黑-55W" panose="00020600040101010101" charset="-122"/>
                          <a:cs typeface="微软雅黑" panose="020B0503020204020204" charset="-122"/>
                        </a:rPr>
                        <a:t>原医大复印室</a:t>
                      </a:r>
                      <a:r>
                        <a:rPr lang="en-US" sz="1335" b="1" kern="0" spc="60" dirty="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335" b="1" kern="0" spc="60" dirty="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医学院团委文印室</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硕博图文</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微软雅黑" panose="020B0503020204020204" charset="-122"/>
                        </a:rPr>
                        <a:t>新生代文印社</a:t>
                      </a:r>
                      <a:r>
                        <a:rPr lang="en-US" sz="1335" b="1"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335" b="1" kern="0" spc="60">
                          <a:solidFill>
                            <a:srgbClr val="000000"/>
                          </a:solidFill>
                          <a:latin typeface="Arial" panose="020B0604020202020204" pitchFamily="34" charset="0"/>
                          <a:ea typeface="汉仪君黑-55W" panose="00020600040101010101" charset="-122"/>
                          <a:cs typeface="微软雅黑" panose="020B0503020204020204" charset="-122"/>
                        </a:rPr>
                        <a:t>原医大复印室</a:t>
                      </a:r>
                      <a:r>
                        <a:rPr lang="en-US" sz="1335" b="1"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335" b="1"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雨果文印</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3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负责人</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顾卫国</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叶宝珍</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龙亮</a:t>
                      </a:r>
                      <a:endParaRPr lang="zh-CN"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kumimoji="0" lang="zh-CN" altLang="en-US" sz="1065" b="0" kern="1200" spc="60" dirty="0">
                          <a:solidFill>
                            <a:schemeClr val="tx1"/>
                          </a:solidFill>
                          <a:latin typeface="Arial" panose="020B0604020202020204" pitchFamily="34" charset="0"/>
                          <a:ea typeface="汉仪君黑-55W" panose="00020600040101010101" charset="-122"/>
                          <a:cs typeface="+mn-cs"/>
                        </a:rPr>
                        <a:t>蒋芳英</a:t>
                      </a:r>
                      <a:endParaRPr kumimoji="0" lang="zh-CN" altLang="en-US" sz="1065" b="0" kern="1200" spc="60" dirty="0">
                        <a:solidFill>
                          <a:schemeClr val="tx1"/>
                        </a:solidFill>
                        <a:latin typeface="Arial" panose="020B0604020202020204" pitchFamily="34" charset="0"/>
                        <a:ea typeface="汉仪君黑-55W" panose="00020600040101010101" charset="-122"/>
                        <a:cs typeface="+mn-cs"/>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刘元文</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0020">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地址</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杭州市上城区严衙弄</a:t>
                      </a:r>
                      <a:r>
                        <a:rPr lang="en-US" alt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11</a:t>
                      </a:r>
                      <a:r>
                        <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幢</a:t>
                      </a:r>
                      <a:r>
                        <a:rPr lang="en-US" alt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1</a:t>
                      </a:r>
                      <a:r>
                        <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单元</a:t>
                      </a:r>
                      <a:r>
                        <a:rPr lang="en-US" alt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103</a:t>
                      </a:r>
                      <a:r>
                        <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室（清泰街的金钱巷社区南门左边）</a:t>
                      </a:r>
                      <a:endPar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紫金港医学院团委活动中心一楼</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106</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室</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1.</a:t>
                      </a:r>
                      <a:r>
                        <a:rPr 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华家池校区大食堂边联通营业厅旁</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2.</a:t>
                      </a:r>
                      <a:r>
                        <a:rPr 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华家池学生宿舍九舍楼下</a:t>
                      </a:r>
                      <a:endParaRPr 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rPr>
                        <a:t>杭州市上城区严衙弄</a:t>
                      </a:r>
                      <a:r>
                        <a:rPr lang="en-US" altLang="zh-CN" sz="1065" b="0" kern="0" spc="60" dirty="0">
                          <a:solidFill>
                            <a:schemeClr val="tx1"/>
                          </a:solidFill>
                          <a:latin typeface="Arial" panose="020B0604020202020204" pitchFamily="34" charset="0"/>
                          <a:ea typeface="汉仪君黑-55W" panose="00020600040101010101" charset="-122"/>
                          <a:cs typeface="微软雅黑" panose="020B0503020204020204" charset="-122"/>
                        </a:rPr>
                        <a:t>11</a:t>
                      </a:r>
                      <a:r>
                        <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rPr>
                        <a:t>幢</a:t>
                      </a:r>
                      <a:r>
                        <a:rPr lang="en-US" altLang="zh-CN" sz="1065" b="0" kern="0" spc="60" dirty="0">
                          <a:solidFill>
                            <a:schemeClr val="tx1"/>
                          </a:solidFill>
                          <a:latin typeface="Arial" panose="020B0604020202020204" pitchFamily="34" charset="0"/>
                          <a:ea typeface="汉仪君黑-55W" panose="00020600040101010101" charset="-122"/>
                          <a:cs typeface="微软雅黑" panose="020B0503020204020204" charset="-122"/>
                        </a:rPr>
                        <a:t>1</a:t>
                      </a:r>
                      <a:r>
                        <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rPr>
                        <a:t>单元</a:t>
                      </a:r>
                      <a:r>
                        <a:rPr lang="en-US" altLang="zh-CN" sz="1065" b="0" kern="0" spc="60" dirty="0">
                          <a:solidFill>
                            <a:schemeClr val="tx1"/>
                          </a:solidFill>
                          <a:latin typeface="Arial" panose="020B0604020202020204" pitchFamily="34" charset="0"/>
                          <a:ea typeface="汉仪君黑-55W" panose="00020600040101010101" charset="-122"/>
                          <a:cs typeface="微软雅黑" panose="020B0503020204020204" charset="-122"/>
                        </a:rPr>
                        <a:t>103</a:t>
                      </a:r>
                      <a:r>
                        <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rPr>
                        <a:t>室（清泰街的金钱巷社区南门左边）</a:t>
                      </a:r>
                      <a:endPar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华家池校区新宇</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号楼对面小山旁</a:t>
                      </a:r>
                      <a:endParaRPr lang="zh-CN" sz="1065" b="0" kern="100" spc="60">
                        <a:latin typeface="Arial" panose="020B0604020202020204" pitchFamily="34" charset="0"/>
                        <a:ea typeface="汉仪君黑-55W" panose="00020600040101010101" charset="-122"/>
                        <a:cs typeface="微软雅黑" panose="020B0503020204020204" charset="-122"/>
                      </a:endParaRPr>
                    </a:p>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2.</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紫金港校区蓝田宿舍北门</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博瑞眼镜旁</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95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电话</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传真</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endParaRPr lang="zh-CN" sz="1065" b="0" kern="100" spc="60" dirty="0">
                        <a:latin typeface="微软雅黑" panose="020B0503020204020204" charset="-122"/>
                        <a:ea typeface="汉仪君黑-55W" panose="00020600040101010101" charset="-122"/>
                        <a:cs typeface="Times New Roman" panose="02020603050405020304"/>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88208527</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86759757</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endParaRPr lang="zh-CN" sz="1065" b="0" kern="100" spc="60" dirty="0">
                        <a:latin typeface="微软雅黑" panose="020B0503020204020204" charset="-122"/>
                        <a:ea typeface="汉仪君黑-55W" panose="00020600040101010101" charset="-122"/>
                        <a:cs typeface="Times New Roman" panose="02020603050405020304"/>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86436239(</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华</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423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手机</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13575454182</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13805776539</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13003680668</a:t>
                      </a:r>
                      <a:endParaRPr lang="zh-CN" sz="1065" b="0" kern="100" spc="60">
                        <a:latin typeface="Arial" panose="020B0604020202020204" pitchFamily="34" charset="0"/>
                        <a:ea typeface="汉仪君黑-55W" panose="00020600040101010101" charset="-122"/>
                        <a:cs typeface="Times New Roman" panose="02020603050405020304"/>
                      </a:endParaRPr>
                    </a:p>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13205815053</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13588319234</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13250813993(</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华</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zh-CN" sz="1065" b="0" kern="100" spc="60">
                        <a:latin typeface="Arial" panose="020B0604020202020204" pitchFamily="34" charset="0"/>
                        <a:ea typeface="汉仪君黑-55W" panose="00020600040101010101" charset="-122"/>
                        <a:cs typeface="微软雅黑" panose="020B0503020204020204" charset="-122"/>
                      </a:endParaRPr>
                    </a:p>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13067882319(</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紫</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770">
                <a:tc>
                  <a:txBody>
                    <a:bodyPr/>
                    <a:p>
                      <a:pPr algn="ctr">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Email</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地址</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gwg16888@163.com</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yebzh@zju.edu.cn</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Long279229808@126.com</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jfy1231@163.com</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Xiaomiao7758@163.com</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6725">
                <a:tc>
                  <a:txBody>
                    <a:bodyPr/>
                    <a:p>
                      <a:pPr algn="ctr">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QQ</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endParaRPr lang="en-US" sz="1065" b="0" kern="0" spc="60" dirty="0">
                        <a:solidFill>
                          <a:srgbClr val="000000"/>
                        </a:solidFill>
                        <a:latin typeface="微软雅黑" panose="020B0503020204020204" charset="-122"/>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32841385</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indent="252730"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279229808</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22200684</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412385285</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矩形 24"/>
          <p:cNvSpPr/>
          <p:nvPr userDrawn="1">
            <p:custDataLst>
              <p:tags r:id="rId1"/>
            </p:custDataLst>
          </p:nvPr>
        </p:nvSpPr>
        <p:spPr>
          <a:xfrm>
            <a:off x="67"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61649" y="111972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551819" y="501018"/>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答辩与学位申请文件</a:t>
            </a:r>
            <a:endParaRPr lang="zh-CN" altLang="en-US" dirty="0">
              <a:solidFill>
                <a:schemeClr val="accent1"/>
              </a:solidFill>
              <a:latin typeface="Arial" panose="020B0604020202020204" pitchFamily="34" charset="0"/>
              <a:ea typeface="汉仪君黑-75简" panose="00020600040101010101" charset="-122"/>
            </a:endParaRPr>
          </a:p>
        </p:txBody>
      </p:sp>
      <p:pic>
        <p:nvPicPr>
          <p:cNvPr id="4" name="图片 3"/>
          <p:cNvPicPr>
            <a:picLocks noChangeAspect="1"/>
          </p:cNvPicPr>
          <p:nvPr>
            <p:custDataLst>
              <p:tags r:id="rId4"/>
            </p:custDataLst>
          </p:nvPr>
        </p:nvPicPr>
        <p:blipFill>
          <a:blip r:embed="rId5"/>
          <a:stretch>
            <a:fillRect/>
          </a:stretch>
        </p:blipFill>
        <p:spPr>
          <a:xfrm>
            <a:off x="3775025" y="2065207"/>
            <a:ext cx="7690395" cy="4483144"/>
          </a:xfrm>
          <a:prstGeom prst="rect">
            <a:avLst/>
          </a:prstGeom>
        </p:spPr>
      </p:pic>
      <p:sp>
        <p:nvSpPr>
          <p:cNvPr id="5" name="内容占位符 2"/>
          <p:cNvSpPr>
            <a:spLocks noGrp="1"/>
          </p:cNvSpPr>
          <p:nvPr>
            <p:custDataLst>
              <p:tags r:id="rId6"/>
            </p:custDataLst>
          </p:nvPr>
        </p:nvSpPr>
        <p:spPr>
          <a:xfrm>
            <a:off x="5456108" y="4961852"/>
            <a:ext cx="5867633" cy="1743748"/>
          </a:xfrm>
          <a:prstGeom prst="rect">
            <a:avLst/>
          </a:prstGeom>
          <a:noFill/>
          <a:ln w="9525">
            <a:noFill/>
          </a:ln>
        </p:spPr>
        <p:txBody>
          <a:bodyPr vert="horz" wrap="square" lIns="121920" tIns="60960" rIns="121920" bIns="60960" anchor="t" anchorCtr="0">
            <a:normAutofit/>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altLang="zh-CN" sz="3465" dirty="0">
                <a:solidFill>
                  <a:schemeClr val="dk1"/>
                </a:solidFill>
                <a:latin typeface="Arial" panose="020B0604020202020204" pitchFamily="34" charset="0"/>
                <a:ea typeface="汉仪君黑-55W" panose="00020600040101010101" charset="-122"/>
              </a:rPr>
              <a:t>http://www.cmm.zju.edu.cn/38723/list.htm</a:t>
            </a:r>
            <a:endParaRPr lang="en-US" altLang="zh-CN" sz="3465" dirty="0">
              <a:solidFill>
                <a:schemeClr val="dk1"/>
              </a:solidFill>
              <a:latin typeface="Arial" panose="020B0604020202020204" pitchFamily="34" charset="0"/>
              <a:ea typeface="汉仪君黑-55W" panose="00020600040101010101" charset="-122"/>
            </a:endParaRPr>
          </a:p>
        </p:txBody>
      </p:sp>
      <p:cxnSp>
        <p:nvCxnSpPr>
          <p:cNvPr id="7" name="直接连接符 6"/>
          <p:cNvCxnSpPr/>
          <p:nvPr>
            <p:custDataLst>
              <p:tags r:id="rId7"/>
            </p:custDataLst>
          </p:nvPr>
        </p:nvCxnSpPr>
        <p:spPr>
          <a:xfrm>
            <a:off x="5893989" y="2947591"/>
            <a:ext cx="2802452" cy="194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内容占位符 2"/>
          <p:cNvSpPr txBox="1"/>
          <p:nvPr>
            <p:custDataLst>
              <p:tags r:id="rId8"/>
            </p:custDataLst>
          </p:nvPr>
        </p:nvSpPr>
        <p:spPr>
          <a:xfrm>
            <a:off x="726969" y="1371212"/>
            <a:ext cx="4729137" cy="2366515"/>
          </a:xfrm>
          <a:prstGeom prst="rect">
            <a:avLst/>
          </a:prstGeom>
          <a:noFill/>
          <a:ln w="9525">
            <a:noFill/>
          </a:ln>
        </p:spPr>
        <p:txBody>
          <a:bodyPr anchor="t" anchorCtr="0">
            <a:normAutofit lnSpcReduction="20000"/>
          </a:bodyPr>
          <a:lstStyle/>
          <a:p>
            <a:pPr marL="273050" indent="-273050" eaLnBrk="0" hangingPunct="0">
              <a:spcBef>
                <a:spcPct val="20000"/>
              </a:spcBef>
              <a:buClr>
                <a:srgbClr val="0BD0D9"/>
              </a:buClr>
              <a:buSzPct val="95000"/>
              <a:buFont typeface="Wingdings 2" panose="05020102010507070707" pitchFamily="18" charset="2"/>
              <a:buChar char=""/>
            </a:pPr>
            <a:r>
              <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rPr>
              <a:t>浙江大学医学院网站</a:t>
            </a:r>
            <a:endPar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endParaRPr>
          </a:p>
          <a:p>
            <a:pPr marL="273050" indent="-273050" eaLnBrk="0" hangingPunct="0">
              <a:spcBef>
                <a:spcPct val="20000"/>
              </a:spcBef>
              <a:buClr>
                <a:srgbClr val="0BD0D9"/>
              </a:buClr>
              <a:buSzPct val="95000"/>
              <a:buFontTx/>
            </a:pPr>
            <a:r>
              <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sym typeface="Wingdings" panose="05000000000000000000" pitchFamily="2" charset="2"/>
              </a:rPr>
              <a:t></a:t>
            </a:r>
            <a:r>
              <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rPr>
              <a:t>教育教学</a:t>
            </a:r>
            <a:endPar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endParaRPr>
          </a:p>
          <a:p>
            <a:pPr marL="273050" indent="-273050" eaLnBrk="0" hangingPunct="0">
              <a:spcBef>
                <a:spcPct val="20000"/>
              </a:spcBef>
              <a:buClr>
                <a:srgbClr val="0BD0D9"/>
              </a:buClr>
              <a:buSzPct val="95000"/>
              <a:buFontTx/>
            </a:pPr>
            <a:r>
              <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sym typeface="Wingdings" panose="05000000000000000000" pitchFamily="2" charset="2"/>
              </a:rPr>
              <a:t></a:t>
            </a:r>
            <a:r>
              <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rPr>
              <a:t>研究生教育</a:t>
            </a:r>
            <a:endPar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endParaRPr>
          </a:p>
          <a:p>
            <a:pPr marL="273050" indent="-273050" eaLnBrk="0" hangingPunct="0">
              <a:spcBef>
                <a:spcPct val="20000"/>
              </a:spcBef>
              <a:buClr>
                <a:srgbClr val="0BD0D9"/>
              </a:buClr>
              <a:buSzPct val="95000"/>
              <a:buFontTx/>
            </a:pPr>
            <a:r>
              <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sym typeface="Wingdings" panose="05000000000000000000" pitchFamily="2" charset="2"/>
              </a:rPr>
              <a:t></a:t>
            </a:r>
            <a:r>
              <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rPr>
              <a:t>工作文件</a:t>
            </a:r>
            <a:endPar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endParaRPr>
          </a:p>
        </p:txBody>
      </p:sp>
    </p:spTree>
    <p:custDataLst>
      <p:tags r:id="rId9"/>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rotWithShape="1">
          <a:blip r:embed="rId2"/>
          <a:srcRect/>
          <a:stretch>
            <a:fillRect/>
          </a:stretch>
        </p:blipFill>
        <p:spPr>
          <a:xfrm>
            <a:off x="1824038" y="1066800"/>
            <a:ext cx="3624580" cy="4724400"/>
          </a:xfrm>
          <a:prstGeom prst="roundRect">
            <a:avLst>
              <a:gd name="adj" fmla="val 8890"/>
            </a:avLst>
          </a:prstGeom>
          <a:effectLst>
            <a:outerShdw blurRad="279400" dist="88900" dir="2700000" algn="tl" rotWithShape="0">
              <a:srgbClr val="000000">
                <a:alpha val="10000"/>
              </a:srgbClr>
            </a:outerShdw>
          </a:effectLst>
        </p:spPr>
      </p:pic>
      <p:sp>
        <p:nvSpPr>
          <p:cNvPr id="19" name="Title 6"/>
          <p:cNvSpPr txBox="1"/>
          <p:nvPr>
            <p:custDataLst>
              <p:tags r:id="rId3"/>
            </p:custDataLst>
          </p:nvPr>
        </p:nvSpPr>
        <p:spPr>
          <a:xfrm>
            <a:off x="5905818" y="1371600"/>
            <a:ext cx="5523217" cy="762000"/>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zh-CN" altLang="en-US" sz="23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到浙大西溪档案馆拍照存档</a:t>
            </a:r>
            <a:endParaRPr lang="zh-CN" altLang="en-US" sz="23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20" name="Title 6"/>
          <p:cNvSpPr txBox="1"/>
          <p:nvPr>
            <p:custDataLst>
              <p:tags r:id="rId4"/>
            </p:custDataLst>
          </p:nvPr>
        </p:nvSpPr>
        <p:spPr>
          <a:xfrm>
            <a:off x="5905818" y="2438400"/>
            <a:ext cx="5523865" cy="3048000"/>
          </a:xfrm>
          <a:prstGeom prst="rect">
            <a:avLst/>
          </a:prstGeom>
          <a:noFill/>
          <a:ln w="3175">
            <a:noFill/>
            <a:prstDash val="dash"/>
          </a:ln>
        </p:spPr>
        <p:txBody>
          <a:bodyPr wrap="square" lIns="63500" tIns="25400" rIns="63500" bIns="254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93700" lvl="0" indent="-393700" algn="l" fontAlgn="ctr">
              <a:lnSpc>
                <a:spcPct val="120000"/>
              </a:lnSpc>
              <a:spcBef>
                <a:spcPts val="0"/>
              </a:spcBef>
              <a:spcAft>
                <a:spcPts val="800"/>
              </a:spcAft>
              <a:buSzPct val="100000"/>
              <a:buFont typeface="Wingdings" panose="05000000000000000000" charset="0"/>
              <a:buChar char="l"/>
            </a:pPr>
            <a:r>
              <a:rPr lang="zh-CN" altLang="en-US"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时间：</a:t>
            </a:r>
            <a:r>
              <a:rPr altLang="zh-CN"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12</a:t>
            </a:r>
            <a:r>
              <a:rPr lang="zh-CN" altLang="en-US"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月底，具体按学校通知时间</a:t>
            </a:r>
            <a:endParaRPr lang="zh-CN" altLang="en-US"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93700" lvl="0" indent="-393700" algn="l" fontAlgn="ctr">
              <a:lnSpc>
                <a:spcPct val="120000"/>
              </a:lnSpc>
              <a:spcBef>
                <a:spcPts val="0"/>
              </a:spcBef>
              <a:spcAft>
                <a:spcPts val="800"/>
              </a:spcAft>
              <a:buSzPct val="100000"/>
              <a:buFont typeface="Wingdings" panose="05000000000000000000" charset="0"/>
              <a:buChar char="l"/>
            </a:pPr>
            <a:r>
              <a:rPr lang="zh-CN" altLang="en-US"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凭离校单、学校系统论文终稿审核通过截图打印件领证</a:t>
            </a:r>
            <a:endParaRPr lang="zh-CN" altLang="en-US"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93700" lvl="0" indent="-393700" algn="l" fontAlgn="ctr">
              <a:lnSpc>
                <a:spcPct val="120000"/>
              </a:lnSpc>
              <a:spcBef>
                <a:spcPts val="0"/>
              </a:spcBef>
              <a:spcAft>
                <a:spcPts val="800"/>
              </a:spcAft>
              <a:buSzPct val="100000"/>
              <a:buFont typeface="Wingdings" panose="05000000000000000000" charset="0"/>
              <a:buChar char="l"/>
            </a:pPr>
            <a:r>
              <a:rPr lang="zh-CN" altLang="en-US"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学位证书（自行保存）</a:t>
            </a:r>
            <a:endParaRPr lang="zh-CN" altLang="en-US"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93700" lvl="0" indent="-393700" algn="l" fontAlgn="ctr">
              <a:lnSpc>
                <a:spcPct val="120000"/>
              </a:lnSpc>
              <a:spcBef>
                <a:spcPts val="0"/>
              </a:spcBef>
              <a:spcAft>
                <a:spcPts val="800"/>
              </a:spcAft>
              <a:buSzPct val="100000"/>
              <a:buFont typeface="Wingdings" panose="05000000000000000000" charset="0"/>
              <a:buChar char="l"/>
            </a:pPr>
            <a:r>
              <a:rPr lang="zh-CN" altLang="en-US"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学位申请书、学位证明（交工作单位人事科存档）</a:t>
            </a:r>
            <a:endParaRPr lang="zh-CN" altLang="en-US" sz="2300" spc="15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矩形 18"/>
          <p:cNvSpPr/>
          <p:nvPr userDrawn="1">
            <p:custDataLst>
              <p:tags r:id="rId1"/>
            </p:custDataLst>
          </p:nvPr>
        </p:nvSpPr>
        <p:spPr>
          <a:xfrm>
            <a:off x="0" y="-1905"/>
            <a:ext cx="462915" cy="1376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5" name="Title 6"/>
          <p:cNvSpPr txBox="1"/>
          <p:nvPr>
            <p:custDataLst>
              <p:tags r:id="rId2"/>
            </p:custDataLst>
          </p:nvPr>
        </p:nvSpPr>
        <p:spPr>
          <a:xfrm>
            <a:off x="551180" y="188595"/>
            <a:ext cx="3237230" cy="850900"/>
          </a:xfrm>
          <a:prstGeom prst="rect">
            <a:avLst/>
          </a:prstGeom>
          <a:noFill/>
          <a:ln w="3175">
            <a:noFill/>
            <a:prstDash val="dash"/>
          </a:ln>
        </p:spPr>
        <p:txBody>
          <a:bodyPr wrap="square" lIns="63500" tIns="25400" rIns="63500" bIns="25400" anchor="ctr"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en-US" altLang="zh-CN" sz="40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相关表格下载</a:t>
            </a:r>
            <a:endParaRPr lang="en-US" altLang="zh-CN" sz="40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custDataLst>
              <p:tags r:id="rId3"/>
            </p:custDataLst>
          </p:nvPr>
        </p:nvPicPr>
        <p:blipFill>
          <a:blip r:embed="rId4"/>
          <a:srcRect l="3812" t="2608" r="10813" b="8191"/>
          <a:stretch>
            <a:fillRect/>
          </a:stretch>
        </p:blipFill>
        <p:spPr>
          <a:xfrm>
            <a:off x="2098040" y="980440"/>
            <a:ext cx="7651115" cy="5386705"/>
          </a:xfrm>
          <a:prstGeom prst="rect">
            <a:avLst/>
          </a:prstGeom>
        </p:spPr>
      </p:pic>
      <p:cxnSp>
        <p:nvCxnSpPr>
          <p:cNvPr id="3" name="直接连接符 2"/>
          <p:cNvCxnSpPr/>
          <p:nvPr>
            <p:custDataLst>
              <p:tags r:id="rId5"/>
            </p:custDataLst>
          </p:nvPr>
        </p:nvCxnSpPr>
        <p:spPr>
          <a:xfrm>
            <a:off x="479429" y="98129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ustDataLst>
      <p:tags r:id="rId6"/>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矩形 33"/>
          <p:cNvSpPr/>
          <p:nvPr userDrawn="1">
            <p:custDataLst>
              <p:tags r:id="rId1"/>
            </p:custDataLst>
          </p:nvPr>
        </p:nvSpPr>
        <p:spPr>
          <a:xfrm>
            <a:off x="461078" y="-2073"/>
            <a:ext cx="461665" cy="11423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31" name="组合 30"/>
          <p:cNvGrpSpPr/>
          <p:nvPr userDrawn="1">
            <p:custDataLst>
              <p:tags r:id="rId2"/>
            </p:custDataLst>
          </p:nvPr>
        </p:nvGrpSpPr>
        <p:grpSpPr>
          <a:xfrm>
            <a:off x="10924705" y="5686200"/>
            <a:ext cx="535663" cy="867080"/>
            <a:chOff x="8382000" y="1972236"/>
            <a:chExt cx="865094" cy="1400332"/>
          </a:xfrm>
        </p:grpSpPr>
        <p:sp>
          <p:nvSpPr>
            <p:cNvPr id="32" name="矩形 31"/>
            <p:cNvSpPr/>
            <p:nvPr userDrawn="1">
              <p:custDataLst>
                <p:tags r:id="rId3"/>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33" name="矩形 32"/>
            <p:cNvSpPr/>
            <p:nvPr userDrawn="1">
              <p:custDataLst>
                <p:tags r:id="rId4"/>
              </p:custDataLst>
            </p:nvPr>
          </p:nvSpPr>
          <p:spPr>
            <a:xfrm>
              <a:off x="8382000" y="1972236"/>
              <a:ext cx="636494" cy="1111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sp>
        <p:nvSpPr>
          <p:cNvPr id="4" name="矩形 3"/>
          <p:cNvSpPr/>
          <p:nvPr>
            <p:custDataLst>
              <p:tags r:id="rId5"/>
            </p:custDataLst>
          </p:nvPr>
        </p:nvSpPr>
        <p:spPr>
          <a:xfrm>
            <a:off x="582613" y="848995"/>
            <a:ext cx="11048365" cy="5523865"/>
          </a:xfrm>
          <a:prstGeom prst="rect">
            <a:avLst/>
          </a:prstGeom>
          <a:solidFill>
            <a:schemeClr val="lt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5" name="矩形 24"/>
          <p:cNvSpPr/>
          <p:nvPr>
            <p:custDataLst>
              <p:tags r:id="rId6"/>
            </p:custDataLst>
          </p:nvPr>
        </p:nvSpPr>
        <p:spPr>
          <a:xfrm>
            <a:off x="2146935" y="469265"/>
            <a:ext cx="7919720" cy="787400"/>
          </a:xfrm>
          <a:prstGeom prst="rect">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9" name="标题 1"/>
          <p:cNvSpPr>
            <a:spLocks noGrp="1"/>
          </p:cNvSpPr>
          <p:nvPr>
            <p:custDataLst>
              <p:tags r:id="rId7"/>
            </p:custDataLst>
          </p:nvPr>
        </p:nvSpPr>
        <p:spPr>
          <a:xfrm>
            <a:off x="2146618" y="468630"/>
            <a:ext cx="7920355" cy="788035"/>
          </a:xfrm>
          <a:prstGeom prst="rect">
            <a:avLst/>
          </a:prstGeom>
        </p:spPr>
        <p:txBody>
          <a:bodyPr vert="horz" lIns="91440" tIns="45720" rIns="91440" bIns="45720" rtlCol="0" anchor="ctr" anchorCtr="0">
            <a:norm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a:lstStyle>
          <a:p>
            <a:pPr marL="0" indent="0" algn="ctr">
              <a:lnSpc>
                <a:spcPct val="100000"/>
              </a:lnSpc>
              <a:spcBef>
                <a:spcPts val="0"/>
              </a:spcBef>
              <a:spcAft>
                <a:spcPts val="0"/>
              </a:spcAft>
              <a:buSzPct val="100000"/>
              <a:buNone/>
            </a:pPr>
            <a:r>
              <a:rPr lang="en-US" altLang="zh-CN" sz="4200" spc="260" dirty="0">
                <a:solidFill>
                  <a:schemeClr val="lt1"/>
                </a:solidFill>
                <a:uFillTx/>
                <a:latin typeface="微软雅黑" panose="020B0503020204020204" charset="-122"/>
                <a:ea typeface="微软雅黑" panose="020B0503020204020204" charset="-122"/>
                <a:cs typeface="微软雅黑" panose="020B0503020204020204" charset="-122"/>
              </a:rPr>
              <a:t>联系方式</a:t>
            </a:r>
            <a:endParaRPr lang="en-US" altLang="zh-CN" sz="4200" spc="260" dirty="0">
              <a:solidFill>
                <a:schemeClr val="lt1"/>
              </a:solidFill>
              <a:uFillTx/>
              <a:latin typeface="微软雅黑" panose="020B0503020204020204" charset="-122"/>
              <a:ea typeface="微软雅黑" panose="020B0503020204020204" charset="-122"/>
              <a:cs typeface="微软雅黑" panose="020B0503020204020204" charset="-122"/>
            </a:endParaRPr>
          </a:p>
        </p:txBody>
      </p:sp>
      <p:sp>
        <p:nvSpPr>
          <p:cNvPr id="30" name="文本框 29"/>
          <p:cNvSpPr txBox="1"/>
          <p:nvPr>
            <p:custDataLst>
              <p:tags r:id="rId8"/>
            </p:custDataLst>
          </p:nvPr>
        </p:nvSpPr>
        <p:spPr>
          <a:xfrm>
            <a:off x="1040130" y="1773974"/>
            <a:ext cx="10111740" cy="3685266"/>
          </a:xfrm>
          <a:prstGeom prst="rect">
            <a:avLst/>
          </a:prstGeom>
          <a:noFill/>
        </p:spPr>
        <p:txBody>
          <a:bodyPr vert="horz" lIns="90000" tIns="46800" rIns="90000" bIns="46800" rtlCol="0" anchor="ctr">
            <a:normAutofit/>
          </a:bodyPr>
          <a:lstStyle>
            <a:lvl1pPr marL="285750" indent="-285750" fontAlgn="auto">
              <a:lnSpc>
                <a:spcPct val="150000"/>
              </a:lnSpc>
              <a:spcBef>
                <a:spcPts val="0"/>
              </a:spcBef>
              <a:spcAft>
                <a:spcPts val="800"/>
              </a:spcAft>
              <a:buFont typeface="+mj-ea"/>
              <a:buAutoNum type="ea1JpnChsDbPeriod"/>
              <a:defRPr sz="1100" u="none" strike="noStrike" cap="none" spc="150" normalizeH="0" baseline="0">
                <a:solidFill>
                  <a:schemeClr val="tx1">
                    <a:lumMod val="95000"/>
                    <a:lumOff val="5000"/>
                  </a:schemeClr>
                </a:solidFill>
                <a:uFillTx/>
                <a:latin typeface="微软雅黑 Light" panose="020B0502040204020203" pitchFamily="34" charset="-122"/>
                <a:ea typeface="微软雅黑 Light" panose="020B0502040204020203" pitchFamily="3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charset="-122"/>
                <a:ea typeface="微软雅黑" panose="020B050302020402020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81000" lvl="0" indent="-381000" algn="l">
              <a:lnSpc>
                <a:spcPct val="120000"/>
              </a:lnSpc>
              <a:buClr>
                <a:schemeClr val="tx1">
                  <a:lumMod val="95000"/>
                  <a:lumOff val="5000"/>
                </a:schemeClr>
              </a:buClr>
              <a:buSzPct val="100000"/>
              <a:buFont typeface="+mj-ea"/>
            </a:pPr>
            <a:r>
              <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http://grs.zju.edu.cn（浙江大学研究生院）                                                                   </a:t>
            </a:r>
            <a:endPar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a:p>
            <a:pPr marL="381000" lvl="0" indent="-381000" algn="l">
              <a:lnSpc>
                <a:spcPct val="120000"/>
              </a:lnSpc>
              <a:buClr>
                <a:schemeClr val="tx1">
                  <a:lumMod val="95000"/>
                  <a:lumOff val="5000"/>
                </a:schemeClr>
              </a:buClr>
              <a:buSzPct val="100000"/>
              <a:buFont typeface="+mj-ea"/>
            </a:pPr>
            <a:r>
              <a:rPr lang="en-US" altLang="zh-CN"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http://www.cmm.zju.edu.cn</a:t>
            </a:r>
            <a:r>
              <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（浙江大学医学院</a:t>
            </a:r>
            <a:r>
              <a:rPr lang="en-US" altLang="zh-CN"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教育教学</a:t>
            </a:r>
            <a:r>
              <a:rPr lang="en-US" altLang="zh-CN"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研究生教育）</a:t>
            </a:r>
            <a:endPar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27" name="矩形 26"/>
          <p:cNvSpPr/>
          <p:nvPr>
            <p:custDataLst>
              <p:tags r:id="rId9"/>
            </p:custDataLst>
          </p:nvPr>
        </p:nvSpPr>
        <p:spPr>
          <a:xfrm>
            <a:off x="41211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8" name="矩形 27"/>
          <p:cNvSpPr/>
          <p:nvPr>
            <p:custDataLst>
              <p:tags r:id="rId10"/>
            </p:custDataLst>
          </p:nvPr>
        </p:nvSpPr>
        <p:spPr>
          <a:xfrm>
            <a:off x="1145349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1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67"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61649" y="110956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551819" y="42545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各系办、医院联系方式</a:t>
            </a:r>
            <a:endParaRPr lang="zh-CN" altLang="en-US" dirty="0">
              <a:solidFill>
                <a:schemeClr val="accent1"/>
              </a:solidFill>
              <a:latin typeface="Arial" panose="020B0604020202020204" pitchFamily="34" charset="0"/>
              <a:ea typeface="汉仪君黑-75简" panose="00020600040101010101" charset="-122"/>
            </a:endParaRPr>
          </a:p>
        </p:txBody>
      </p:sp>
      <p:graphicFrame>
        <p:nvGraphicFramePr>
          <p:cNvPr id="4" name="表格 3"/>
          <p:cNvGraphicFramePr/>
          <p:nvPr>
            <p:custDataLst>
              <p:tags r:id="rId4"/>
            </p:custDataLst>
          </p:nvPr>
        </p:nvGraphicFramePr>
        <p:xfrm>
          <a:off x="1851333" y="1371600"/>
          <a:ext cx="4471670" cy="5368290"/>
        </p:xfrm>
        <a:graphic>
          <a:graphicData uri="http://schemas.openxmlformats.org/drawingml/2006/table">
            <a:tbl>
              <a:tblPr/>
              <a:tblGrid>
                <a:gridCol w="1026160"/>
                <a:gridCol w="808990"/>
                <a:gridCol w="2636520"/>
              </a:tblGrid>
              <a:tr h="600075">
                <a:tc>
                  <a:txBody>
                    <a:bodyPr/>
                    <a:p>
                      <a:pPr indent="0" algn="ctr">
                        <a:lnSpc>
                          <a:spcPct val="120000"/>
                        </a:lnSpc>
                        <a:spcBef>
                          <a:spcPts val="0"/>
                        </a:spcBef>
                        <a:spcAft>
                          <a:spcPts val="0"/>
                        </a:spcAft>
                        <a:buNone/>
                      </a:pPr>
                      <a:r>
                        <a:rPr lang="en-US" sz="1465" b="1" spc="60">
                          <a:latin typeface="Arial" panose="020B0604020202020204" pitchFamily="34" charset="0"/>
                          <a:ea typeface="汉仪君黑-55W" panose="00020600040101010101" charset="-122"/>
                          <a:cs typeface="微软雅黑" panose="020B0503020204020204" charset="-122"/>
                        </a:rPr>
                        <a:t>系/医院</a:t>
                      </a:r>
                      <a:endParaRPr lang="en-US" altLang="en-US" sz="1465" b="1" spc="60">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465" b="1" spc="60">
                          <a:latin typeface="Arial" panose="020B0604020202020204" pitchFamily="34" charset="0"/>
                          <a:ea typeface="汉仪君黑-55W" panose="00020600040101010101" charset="-122"/>
                          <a:cs typeface="宋体" panose="02010600030101010101" pitchFamily="2" charset="-122"/>
                        </a:rPr>
                        <a:t>联系人</a:t>
                      </a:r>
                      <a:endParaRPr lang="en-US" altLang="en-US" sz="1465" b="1"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465" b="1" spc="60">
                          <a:latin typeface="Arial" panose="020B0604020202020204" pitchFamily="34" charset="0"/>
                          <a:ea typeface="汉仪君黑-55W" panose="00020600040101010101" charset="-122"/>
                          <a:cs typeface="宋体" panose="02010600030101010101" pitchFamily="2" charset="-122"/>
                        </a:rPr>
                        <a:t>联系方式</a:t>
                      </a:r>
                      <a:endParaRPr lang="en-US" altLang="en-US" sz="1465" b="1"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基础系</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孙</a:t>
                      </a:r>
                      <a:r>
                        <a:rPr lang="en-US" sz="1200" b="0" spc="60">
                          <a:latin typeface="Arial" panose="020B0604020202020204" pitchFamily="34" charset="0"/>
                          <a:ea typeface="汉仪君黑-55W" panose="00020600040101010101" charset="-122"/>
                          <a:cs typeface="宋体" panose="02010600030101010101" pitchFamily="2" charset="-122"/>
                        </a:rPr>
                        <a:t>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0571-888208089</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jijisun@zju.edu.cn</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脑院</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赵老师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0571-87076127</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yenizhao@zju.edu.cn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公卫系</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曾老师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0571-88208099</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zengyuhang@zju.edu.cn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4535">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浙一</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刘老师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微软雅黑" panose="020B0503020204020204" charset="-122"/>
                        </a:rPr>
                        <a:t>0571-87231277</a:t>
                      </a:r>
                      <a:endParaRPr lang="en-US" sz="1200" b="0" spc="60" dirty="0">
                        <a:latin typeface="Arial" panose="020B0604020202020204" pitchFamily="34" charset="0"/>
                        <a:ea typeface="汉仪君黑-55W" panose="00020600040101010101" charset="-122"/>
                        <a:cs typeface="微软雅黑" panose="020B0503020204020204" charset="-122"/>
                      </a:endParaRPr>
                    </a:p>
                    <a:p>
                      <a:pPr indent="0" algn="l">
                        <a:lnSpc>
                          <a:spcPct val="120000"/>
                        </a:lnSpc>
                        <a:spcBef>
                          <a:spcPts val="0"/>
                        </a:spcBef>
                        <a:spcAft>
                          <a:spcPts val="0"/>
                        </a:spcAft>
                        <a:buNone/>
                      </a:pPr>
                      <a:r>
                        <a:rPr lang="en-US" altLang="zh-CN" sz="1200" b="0" spc="60" dirty="0">
                          <a:latin typeface="Arial" panose="020B0604020202020204" pitchFamily="34" charset="0"/>
                          <a:ea typeface="汉仪君黑-55W" panose="00020600040101010101" charset="-122"/>
                          <a:cs typeface="微软雅黑" panose="020B0503020204020204" charset="-122"/>
                        </a:rPr>
                        <a:t>zju1graduate@163.com</a:t>
                      </a:r>
                      <a:endParaRPr lang="en-US" altLang="zh-CN" sz="1200" b="0" spc="60" dirty="0">
                        <a:latin typeface="Arial" panose="020B0604020202020204" pitchFamily="34" charset="0"/>
                        <a:ea typeface="汉仪君黑-55W" panose="00020600040101010101" charset="-122"/>
                        <a:cs typeface="微软雅黑" panose="020B0503020204020204" charset="-122"/>
                      </a:endParaRPr>
                    </a:p>
                    <a:p>
                      <a:pPr indent="0" algn="l">
                        <a:lnSpc>
                          <a:spcPct val="120000"/>
                        </a:lnSpc>
                        <a:spcBef>
                          <a:spcPts val="0"/>
                        </a:spcBef>
                        <a:spcAft>
                          <a:spcPts val="0"/>
                        </a:spcAft>
                        <a:buNone/>
                      </a:pPr>
                      <a:r>
                        <a:rPr lang="zh-CN" altLang="en-US" sz="1200" b="0" spc="60" dirty="0">
                          <a:latin typeface="Arial" panose="020B0604020202020204" pitchFamily="34" charset="0"/>
                          <a:ea typeface="汉仪君黑-55W" panose="00020600040101010101" charset="-122"/>
                          <a:cs typeface="微软雅黑" panose="020B0503020204020204" charset="-122"/>
                        </a:rPr>
                        <a:t>同力</a:t>
                      </a:r>
                      <a:r>
                        <a:rPr lang="en-US" altLang="en-US" sz="1200" b="0" spc="60" dirty="0">
                          <a:latin typeface="Arial" panose="020B0604020202020204" pitchFamily="34" charset="0"/>
                          <a:ea typeface="汉仪君黑-55W" panose="00020600040101010101" charset="-122"/>
                          <a:cs typeface="微软雅黑" panose="020B0503020204020204" charset="-122"/>
                        </a:rPr>
                        <a:t>QQ</a:t>
                      </a:r>
                      <a:r>
                        <a:rPr lang="zh-CN" altLang="en-US" sz="1200" b="0" spc="60" dirty="0">
                          <a:latin typeface="Arial" panose="020B0604020202020204" pitchFamily="34" charset="0"/>
                          <a:ea typeface="汉仪君黑-55W" panose="00020600040101010101" charset="-122"/>
                          <a:cs typeface="微软雅黑" panose="020B0503020204020204" charset="-122"/>
                        </a:rPr>
                        <a:t>群号：</a:t>
                      </a:r>
                      <a:r>
                        <a:rPr lang="en-US" altLang="zh-CN" sz="1200" b="0" spc="60" dirty="0">
                          <a:latin typeface="Arial" panose="020B0604020202020204" pitchFamily="34" charset="0"/>
                          <a:ea typeface="汉仪君黑-55W" panose="00020600040101010101" charset="-122"/>
                          <a:cs typeface="微软雅黑" panose="020B0503020204020204" charset="-122"/>
                        </a:rPr>
                        <a:t>457986036</a:t>
                      </a:r>
                      <a:endParaRPr lang="en-US" altLang="zh-CN" sz="1200" b="0" spc="60" dirty="0">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浙二</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王老师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0571-87784574</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zeyyyjs@163.com</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邵院</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柳</a:t>
                      </a:r>
                      <a:r>
                        <a:rPr lang="en-US" sz="1200" b="0" spc="60">
                          <a:latin typeface="Arial" panose="020B0604020202020204" pitchFamily="34" charset="0"/>
                          <a:ea typeface="汉仪君黑-55W" panose="00020600040101010101" charset="-122"/>
                          <a:cs typeface="宋体" panose="02010600030101010101" pitchFamily="2" charset="-122"/>
                        </a:rPr>
                        <a:t>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zh-CN" sz="1200" b="0" spc="60" dirty="0">
                          <a:latin typeface="Arial" panose="020B0604020202020204" pitchFamily="34" charset="0"/>
                          <a:ea typeface="汉仪君黑-55W" panose="00020600040101010101" charset="-122"/>
                          <a:cs typeface="宋体" panose="02010600030101010101" pitchFamily="2" charset="-122"/>
                        </a:rPr>
                        <a:t>0571-</a:t>
                      </a:r>
                      <a:r>
                        <a:rPr lang="en-US" sz="1200" b="0" spc="60" dirty="0">
                          <a:latin typeface="Arial" panose="020B0604020202020204" pitchFamily="34" charset="0"/>
                          <a:ea typeface="汉仪君黑-55W" panose="00020600040101010101" charset="-122"/>
                          <a:cs typeface="宋体" panose="02010600030101010101" pitchFamily="2" charset="-122"/>
                        </a:rPr>
                        <a:t>86006573</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syf_yjs@163.com</a:t>
                      </a:r>
                      <a:endParaRPr lang="en-US" alt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妇保</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汪老师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05718999867</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zdfy@zju.edu.cn</a:t>
                      </a:r>
                      <a:endParaRPr lang="en-US" alt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儿保</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俞</a:t>
                      </a:r>
                      <a:r>
                        <a:rPr lang="en-US" sz="1200" b="0" spc="60">
                          <a:latin typeface="Arial" panose="020B0604020202020204" pitchFamily="34" charset="0"/>
                          <a:ea typeface="汉仪君黑-55W" panose="00020600040101010101" charset="-122"/>
                          <a:cs typeface="宋体" panose="02010600030101010101" pitchFamily="2" charset="-122"/>
                        </a:rPr>
                        <a:t>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0571-87078641</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 zdeydb@163.com</a:t>
                      </a:r>
                      <a:endParaRPr 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口腔</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董老师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0571-87219287 </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540105024@qq.com</a:t>
                      </a:r>
                      <a:endParaRPr lang="en-US" alt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6" name="表格 5"/>
          <p:cNvGraphicFramePr/>
          <p:nvPr>
            <p:custDataLst>
              <p:tags r:id="rId5"/>
            </p:custDataLst>
          </p:nvPr>
        </p:nvGraphicFramePr>
        <p:xfrm>
          <a:off x="6401903" y="1942094"/>
          <a:ext cx="3938270" cy="4147820"/>
        </p:xfrm>
        <a:graphic>
          <a:graphicData uri="http://schemas.openxmlformats.org/drawingml/2006/table">
            <a:tbl>
              <a:tblPr/>
              <a:tblGrid>
                <a:gridCol w="836930"/>
                <a:gridCol w="788035"/>
                <a:gridCol w="2313305"/>
              </a:tblGrid>
              <a:tr h="455295">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浙四</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徐</a:t>
                      </a:r>
                      <a:r>
                        <a:rPr lang="en-US" sz="1200" b="0" spc="60">
                          <a:latin typeface="Arial" panose="020B0604020202020204" pitchFamily="34" charset="0"/>
                          <a:ea typeface="汉仪君黑-55W" panose="00020600040101010101" charset="-122"/>
                          <a:cs typeface="宋体" panose="02010600030101010101" pitchFamily="2" charset="-122"/>
                        </a:rPr>
                        <a:t>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0579-89935022</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zju4hxwsq@126.com</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0385">
                <a:tc>
                  <a:txBody>
                    <a:bodyPr/>
                    <a:p>
                      <a:pPr algn="l">
                        <a:lnSpc>
                          <a:spcPct val="120000"/>
                        </a:lnSpc>
                        <a:spcBef>
                          <a:spcPts val="0"/>
                        </a:spcBef>
                        <a:spcAft>
                          <a:spcPts val="0"/>
                        </a:spcAft>
                        <a:buClrTx/>
                        <a:buSzTx/>
                        <a:buFontTx/>
                        <a:buNone/>
                      </a:pPr>
                      <a:r>
                        <a:rPr lang="en-US" sz="1200" b="0" spc="60">
                          <a:latin typeface="Arial" panose="020B0604020202020204" pitchFamily="34" charset="0"/>
                          <a:ea typeface="汉仪君黑-55W" panose="00020600040101010101" charset="-122"/>
                          <a:cs typeface="宋体" panose="02010600030101010101" pitchFamily="2" charset="-122"/>
                        </a:rPr>
                        <a:t>转化院</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lnSpc>
                          <a:spcPct val="120000"/>
                        </a:lnSpc>
                        <a:spcBef>
                          <a:spcPts val="0"/>
                        </a:spcBef>
                        <a:spcAft>
                          <a:spcPts val="0"/>
                        </a:spcAft>
                        <a:buClrTx/>
                        <a:buSzTx/>
                        <a:buFontTx/>
                        <a:buNone/>
                      </a:pPr>
                      <a:r>
                        <a:rPr lang="en-US" sz="1200" b="0" spc="60">
                          <a:latin typeface="Arial" panose="020B0604020202020204" pitchFamily="34" charset="0"/>
                          <a:ea typeface="汉仪君黑-55W" panose="00020600040101010101" charset="-122"/>
                          <a:cs typeface="宋体" panose="02010600030101010101" pitchFamily="2" charset="-122"/>
                        </a:rPr>
                        <a:t>王老师</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lnSpc>
                          <a:spcPct val="120000"/>
                        </a:lnSpc>
                        <a:spcBef>
                          <a:spcPts val="0"/>
                        </a:spcBef>
                        <a:spcAft>
                          <a:spcPts val="0"/>
                        </a:spcAft>
                        <a:buClrTx/>
                        <a:buSzTx/>
                        <a:buFontTx/>
                        <a:buNone/>
                      </a:pPr>
                      <a:r>
                        <a:rPr lang="en-US" sz="1200" b="0" spc="60">
                          <a:latin typeface="Arial" panose="020B0604020202020204" pitchFamily="34" charset="0"/>
                          <a:ea typeface="汉仪君黑-55W" panose="00020600040101010101" charset="-122"/>
                          <a:cs typeface="宋体" panose="02010600030101010101" pitchFamily="2" charset="-122"/>
                        </a:rPr>
                        <a:t>0571-88981576</a:t>
                      </a:r>
                      <a:endParaRPr lang="en-US" sz="1200" b="0" spc="60">
                        <a:latin typeface="Arial" panose="020B0604020202020204" pitchFamily="34" charset="0"/>
                        <a:ea typeface="汉仪君黑-55W" panose="00020600040101010101" charset="-122"/>
                        <a:cs typeface="宋体" panose="02010600030101010101" pitchFamily="2" charset="-122"/>
                      </a:endParaRPr>
                    </a:p>
                    <a:p>
                      <a:pPr algn="l">
                        <a:lnSpc>
                          <a:spcPct val="120000"/>
                        </a:lnSpc>
                        <a:spcBef>
                          <a:spcPts val="0"/>
                        </a:spcBef>
                        <a:spcAft>
                          <a:spcPts val="0"/>
                        </a:spcAft>
                        <a:buClrTx/>
                        <a:buSzTx/>
                        <a:buFontTx/>
                        <a:buNone/>
                      </a:pPr>
                      <a:r>
                        <a:rPr lang="en-US" sz="1200" b="0" spc="60">
                          <a:latin typeface="Arial" panose="020B0604020202020204" pitchFamily="34" charset="0"/>
                          <a:ea typeface="汉仪君黑-55W" panose="00020600040101010101" charset="-122"/>
                          <a:cs typeface="宋体" panose="02010600030101010101" pitchFamily="2" charset="-122"/>
                        </a:rPr>
                        <a:t>mengyaowang@zju.edu.cn</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6410">
                <a:tc>
                  <a:txBody>
                    <a:bodyPr/>
                    <a:p>
                      <a:pPr indent="0" algn="l">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遗传所</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高老师</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yinglonggao@zju.edu.cn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0571-88208328</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6280">
                <a:tc>
                  <a:txBody>
                    <a:bodyPr/>
                    <a:p>
                      <a:pPr indent="0" algn="l">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系统所</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王老师</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0571-86971735</a:t>
                      </a:r>
                      <a:endParaRPr lang="en-US" alt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0921A55@zju.edu.cn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5145">
                <a:tc>
                  <a:txBody>
                    <a:bodyPr/>
                    <a:p>
                      <a:pPr indent="0" algn="l">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生研院</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王老师</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0571-88206358</a:t>
                      </a:r>
                      <a:endParaRPr lang="en-US" alt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0917415@zju.edu.cn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6410">
                <a:tc>
                  <a:txBody>
                    <a:bodyPr/>
                    <a:p>
                      <a:pPr indent="0" algn="l">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树兰</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陈老师</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0571-56757191</a:t>
                      </a:r>
                      <a:endParaRPr lang="en-US" alt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qimin.chen@shulan.com</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9630">
                <a:tc>
                  <a:txBody>
                    <a:bodyPr/>
                    <a:p>
                      <a:pPr indent="0" algn="l">
                        <a:lnSpc>
                          <a:spcPct val="120000"/>
                        </a:lnSpc>
                        <a:spcBef>
                          <a:spcPts val="0"/>
                        </a:spcBef>
                        <a:spcAft>
                          <a:spcPts val="0"/>
                        </a:spcAft>
                        <a:buNone/>
                      </a:pPr>
                      <a:r>
                        <a:rPr lang="zh-CN" altLang="en-US" sz="1200" b="0" spc="60" dirty="0">
                          <a:latin typeface="Arial" panose="020B0604020202020204" pitchFamily="34" charset="0"/>
                          <a:ea typeface="汉仪君黑-55W" panose="00020600040101010101" charset="-122"/>
                          <a:cs typeface="宋体" panose="02010600030101010101" pitchFamily="2" charset="-122"/>
                        </a:rPr>
                        <a:t>医学院</a:t>
                      </a:r>
                      <a:r>
                        <a:rPr lang="en-US" sz="1200" b="0" spc="60" dirty="0" err="1">
                          <a:latin typeface="Arial" panose="020B0604020202020204" pitchFamily="34" charset="0"/>
                          <a:ea typeface="汉仪君黑-55W" panose="00020600040101010101" charset="-122"/>
                          <a:cs typeface="宋体" panose="02010600030101010101" pitchFamily="2" charset="-122"/>
                        </a:rPr>
                        <a:t>研究生办</a:t>
                      </a:r>
                      <a:endParaRPr lang="en-US" altLang="en-US" sz="1200" b="0" spc="60" dirty="0" err="1">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张老师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0571-88208709</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yxyxwsq@zju.edu.cn</a:t>
                      </a:r>
                      <a:endParaRPr lang="en-US" alt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6"/>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custDataLst>
              <p:tags r:id="rId1"/>
            </p:custDataLst>
          </p:nvPr>
        </p:nvSpPr>
        <p:spPr>
          <a:xfrm>
            <a:off x="1266373" y="2496675"/>
            <a:ext cx="9659255" cy="1330833"/>
          </a:xfrm>
          <a:prstGeom prst="rect">
            <a:avLst/>
          </a:prstGeom>
        </p:spPr>
        <p:txBody>
          <a:bodyPr vert="horz" wrap="square" lIns="121920" tIns="60960" rIns="121920" bIns="60960" rtlCol="0" anchor="ctr" anchorCtr="0">
            <a:noAutofit/>
          </a:bodyPr>
          <a:lstStyle>
            <a:lvl1pPr algn="ctr" defTabSz="685800" rtl="0" eaLnBrk="1" latinLnBrk="0" hangingPunct="1">
              <a:lnSpc>
                <a:spcPct val="90000"/>
              </a:lnSpc>
              <a:spcBef>
                <a:spcPct val="0"/>
              </a:spcBef>
              <a:buNone/>
              <a:defRPr sz="4050" b="0" kern="1200">
                <a:solidFill>
                  <a:schemeClr val="bg1"/>
                </a:solidFill>
                <a:latin typeface="+mj-lt"/>
                <a:ea typeface="+mj-ea"/>
                <a:cs typeface="+mj-cs"/>
              </a:defRPr>
            </a:lvl1pPr>
          </a:lstStyle>
          <a:p>
            <a:pPr lvl="0" algn="ctr">
              <a:lnSpc>
                <a:spcPct val="150000"/>
              </a:lnSpc>
              <a:spcBef>
                <a:spcPts val="0"/>
              </a:spcBef>
              <a:spcAft>
                <a:spcPts val="0"/>
              </a:spcAft>
              <a:buSzPct val="100000"/>
              <a:buNone/>
            </a:pPr>
            <a:r>
              <a:rPr lang="zh-CN" altLang="en-US" sz="3100" dirty="0">
                <a:solidFill>
                  <a:schemeClr val="lt1"/>
                </a:solidFill>
                <a:latin typeface="微软雅黑" panose="020B0503020204020204" charset="-122"/>
                <a:ea typeface="微软雅黑" panose="020B0503020204020204" charset="-122"/>
              </a:rPr>
              <a:t>本PPT内容作为参考，如有异议，以学校、学院文件和研究生教育办公室解释为准</a:t>
            </a:r>
            <a:endParaRPr lang="zh-CN" altLang="en-US" sz="3100" dirty="0">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2"/>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 name="矩形 28"/>
          <p:cNvSpPr/>
          <p:nvPr userDrawn="1">
            <p:custDataLst>
              <p:tags r:id="rId1"/>
            </p:custDataLst>
          </p:nvPr>
        </p:nvSpPr>
        <p:spPr>
          <a:xfrm>
            <a:off x="-4378"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57204" y="103590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3" name="文本框 6"/>
          <p:cNvSpPr txBox="1"/>
          <p:nvPr>
            <p:custDataLst>
              <p:tags r:id="rId3"/>
            </p:custDataLst>
          </p:nvPr>
        </p:nvSpPr>
        <p:spPr>
          <a:xfrm>
            <a:off x="479429" y="33274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答辩与学位申请基本程序</a:t>
            </a:r>
            <a:endParaRPr lang="zh-CN" altLang="en-US" dirty="0">
              <a:solidFill>
                <a:schemeClr val="accent1"/>
              </a:solidFill>
              <a:latin typeface="Arial" panose="020B0604020202020204" pitchFamily="34" charset="0"/>
              <a:ea typeface="汉仪君黑-75简" panose="00020600040101010101" charset="-122"/>
            </a:endParaRPr>
          </a:p>
        </p:txBody>
      </p:sp>
      <p:graphicFrame>
        <p:nvGraphicFramePr>
          <p:cNvPr id="2" name="图示 1"/>
          <p:cNvGraphicFramePr>
            <a:graphicFrameLocks noGrp="1"/>
          </p:cNvGraphicFramePr>
          <p:nvPr/>
        </p:nvGraphicFramePr>
        <p:xfrm>
          <a:off x="1753203" y="1358200"/>
          <a:ext cx="8685593" cy="4632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custDataLst>
              <p:tags r:id="rId9"/>
            </p:custDataLst>
          </p:nvPr>
        </p:nvSpPr>
        <p:spPr>
          <a:xfrm>
            <a:off x="3005108" y="2483104"/>
            <a:ext cx="1515288" cy="420876"/>
          </a:xfrm>
          <a:prstGeom prst="rect">
            <a:avLst/>
          </a:prstGeom>
          <a:noFill/>
          <a:ln w="9525">
            <a:noFill/>
          </a:ln>
        </p:spPr>
        <p:txBody>
          <a:bodyPr anchor="t" anchorCtr="0">
            <a:noAutofit/>
          </a:bodyPr>
          <a:p>
            <a:r>
              <a:rPr lang="en-US" altLang="zh-CN" sz="23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9</a:t>
            </a:r>
            <a:r>
              <a:rPr lang="zh-CN" altLang="en-US" sz="23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月中下旬</a:t>
            </a:r>
            <a:endParaRPr lang="zh-CN" altLang="en-US" sz="23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
        <p:nvSpPr>
          <p:cNvPr id="6" name="TextBox 5"/>
          <p:cNvSpPr txBox="1"/>
          <p:nvPr>
            <p:custDataLst>
              <p:tags r:id="rId10"/>
            </p:custDataLst>
          </p:nvPr>
        </p:nvSpPr>
        <p:spPr>
          <a:xfrm>
            <a:off x="5547995" y="2421255"/>
            <a:ext cx="1316990" cy="431800"/>
          </a:xfrm>
          <a:prstGeom prst="rect">
            <a:avLst/>
          </a:prstGeom>
          <a:noFill/>
          <a:ln w="9525">
            <a:noFill/>
          </a:ln>
        </p:spPr>
        <p:txBody>
          <a:bodyPr anchor="t" anchorCtr="0">
            <a:noAutofit/>
          </a:bodyPr>
          <a:p>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rPr>
              <a:t>10月初</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endParaRPr>
          </a:p>
        </p:txBody>
      </p:sp>
      <p:sp>
        <p:nvSpPr>
          <p:cNvPr id="7" name="TextBox 6"/>
          <p:cNvSpPr txBox="1"/>
          <p:nvPr>
            <p:custDataLst>
              <p:tags r:id="rId11"/>
            </p:custDataLst>
          </p:nvPr>
        </p:nvSpPr>
        <p:spPr>
          <a:xfrm>
            <a:off x="7754707" y="2482604"/>
            <a:ext cx="1884895" cy="420876"/>
          </a:xfrm>
          <a:prstGeom prst="rect">
            <a:avLst/>
          </a:prstGeom>
          <a:noFill/>
          <a:ln w="9525">
            <a:noFill/>
          </a:ln>
        </p:spPr>
        <p:txBody>
          <a:bodyPr anchor="t" anchorCtr="0">
            <a:no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10月-11月</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
        <p:nvSpPr>
          <p:cNvPr id="8" name="TextBox 7"/>
          <p:cNvSpPr txBox="1"/>
          <p:nvPr>
            <p:custDataLst>
              <p:tags r:id="rId12"/>
            </p:custDataLst>
          </p:nvPr>
        </p:nvSpPr>
        <p:spPr>
          <a:xfrm>
            <a:off x="7830104" y="4216537"/>
            <a:ext cx="1809499" cy="745916"/>
          </a:xfrm>
          <a:prstGeom prst="rect">
            <a:avLst/>
          </a:prstGeom>
          <a:noFill/>
          <a:ln w="9525">
            <a:noFill/>
          </a:ln>
        </p:spPr>
        <p:txBody>
          <a:bodyPr anchor="t" anchorCtr="0">
            <a:normAutofit fontScale="90000"/>
          </a:bodyPr>
          <a:p>
            <a:pPr algn="l">
              <a:buClrTx/>
              <a:buSzTx/>
            </a:pPr>
            <a:r>
              <a:rPr lang="en-US" altLang="zh-CN" sz="2665" dirty="0">
                <a:solidFill>
                  <a:schemeClr val="dk1"/>
                </a:solidFill>
                <a:latin typeface="Arial" panose="020B0604020202020204" pitchFamily="34" charset="0"/>
                <a:ea typeface="汉仪君黑-55W" panose="00020600040101010101" charset="-122"/>
                <a:cs typeface="微软雅黑" panose="020B0503020204020204" charset="-122"/>
              </a:rPr>
              <a:t>1</a:t>
            </a:r>
            <a:r>
              <a:rPr lang="zh-CN" altLang="en-US" sz="2665" dirty="0">
                <a:solidFill>
                  <a:schemeClr val="dk1"/>
                </a:solidFill>
                <a:latin typeface="Arial" panose="020B0604020202020204" pitchFamily="34" charset="0"/>
                <a:ea typeface="汉仪君黑-75简" panose="00020600040101010101" charset="-122"/>
                <a:cs typeface="微软雅黑" panose="020B0503020204020204" charset="-122"/>
              </a:rPr>
              <a:t>1月底完成</a:t>
            </a:r>
            <a:endParaRPr lang="zh-CN" altLang="en-US" sz="2665" dirty="0">
              <a:solidFill>
                <a:schemeClr val="dk1"/>
              </a:solidFill>
              <a:latin typeface="Arial" panose="020B0604020202020204" pitchFamily="34" charset="0"/>
              <a:ea typeface="汉仪君黑-75简" panose="00020600040101010101" charset="-122"/>
              <a:cs typeface="微软雅黑" panose="020B0503020204020204" charset="-122"/>
            </a:endParaRPr>
          </a:p>
          <a:p>
            <a:endParaRPr lang="zh-CN" altLang="en-US" sz="2665"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9" name="TextBox 8"/>
          <p:cNvSpPr txBox="1"/>
          <p:nvPr>
            <p:custDataLst>
              <p:tags r:id="rId13"/>
            </p:custDataLst>
          </p:nvPr>
        </p:nvSpPr>
        <p:spPr>
          <a:xfrm>
            <a:off x="5342043" y="4216537"/>
            <a:ext cx="1734104" cy="745916"/>
          </a:xfrm>
          <a:prstGeom prst="rect">
            <a:avLst/>
          </a:prstGeom>
          <a:noFill/>
          <a:ln w="9525">
            <a:noFill/>
          </a:ln>
        </p:spPr>
        <p:txBody>
          <a:bodyPr anchor="t" anchorCtr="0">
            <a:norm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12月初</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endParaRPr>
          </a:p>
          <a:p>
            <a:endParaRPr lang="zh-CN" altLang="en-US" sz="24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10" name="TextBox 9"/>
          <p:cNvSpPr txBox="1"/>
          <p:nvPr>
            <p:custDataLst>
              <p:tags r:id="rId14"/>
            </p:custDataLst>
          </p:nvPr>
        </p:nvSpPr>
        <p:spPr>
          <a:xfrm>
            <a:off x="2778585" y="4216537"/>
            <a:ext cx="1809499" cy="420876"/>
          </a:xfrm>
          <a:prstGeom prst="rect">
            <a:avLst/>
          </a:prstGeom>
          <a:noFill/>
          <a:ln w="9525">
            <a:noFill/>
          </a:ln>
        </p:spPr>
        <p:txBody>
          <a:bodyPr anchor="t" anchorCtr="0">
            <a:no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12月中下旬</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
        <p:nvSpPr>
          <p:cNvPr id="11" name="TextBox 10"/>
          <p:cNvSpPr txBox="1"/>
          <p:nvPr>
            <p:custDataLst>
              <p:tags r:id="rId15"/>
            </p:custDataLst>
          </p:nvPr>
        </p:nvSpPr>
        <p:spPr>
          <a:xfrm>
            <a:off x="3080000" y="5979215"/>
            <a:ext cx="1206332" cy="420876"/>
          </a:xfrm>
          <a:prstGeom prst="rect">
            <a:avLst/>
          </a:prstGeom>
          <a:noFill/>
          <a:ln w="9525">
            <a:noFill/>
          </a:ln>
        </p:spPr>
        <p:txBody>
          <a:bodyPr anchor="t" anchorCtr="0">
            <a:no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12月底</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
        <p:nvSpPr>
          <p:cNvPr id="4" name="TextBox 10"/>
          <p:cNvSpPr txBox="1"/>
          <p:nvPr>
            <p:custDataLst>
              <p:tags r:id="rId16"/>
            </p:custDataLst>
          </p:nvPr>
        </p:nvSpPr>
        <p:spPr>
          <a:xfrm>
            <a:off x="5375910" y="6021070"/>
            <a:ext cx="1608455" cy="614680"/>
          </a:xfrm>
          <a:prstGeom prst="rect">
            <a:avLst/>
          </a:prstGeom>
          <a:noFill/>
          <a:ln w="9525">
            <a:noFill/>
          </a:ln>
        </p:spPr>
        <p:txBody>
          <a:bodyPr anchor="t" anchorCtr="0">
            <a:no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24年1月初</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Tree>
    <p:custDataLst>
      <p:tags r:id="rId1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3048000" y="2636520"/>
            <a:ext cx="6096000" cy="922020"/>
          </a:xfrm>
          <a:prstGeom prst="rect">
            <a:avLst/>
          </a:prstGeom>
          <a:noFill/>
        </p:spPr>
        <p:txBody>
          <a:bodyPr wrap="square" rtlCol="0" anchor="t">
            <a:spAutoFit/>
          </a:bodyPr>
          <a:p>
            <a:pPr algn="ctr"/>
            <a:r>
              <a:rPr lang="zh-CN" altLang="en-US" sz="5400" b="1" dirty="0">
                <a:solidFill>
                  <a:schemeClr val="bg1"/>
                </a:solidFill>
                <a:ea typeface="汉仪君黑-75简" panose="00020600040101010101" charset="-122"/>
                <a:sym typeface="+mn-ea"/>
              </a:rPr>
              <a:t>一、提交申请</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userDrawn="1">
            <p:custDataLst>
              <p:tags r:id="rId1"/>
            </p:custDataLst>
          </p:nvPr>
        </p:nvSpPr>
        <p:spPr>
          <a:xfrm>
            <a:off x="67"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5" name="直接连接符 4"/>
          <p:cNvCxnSpPr/>
          <p:nvPr>
            <p:custDataLst>
              <p:tags r:id="rId2"/>
            </p:custDataLst>
          </p:nvPr>
        </p:nvCxnSpPr>
        <p:spPr>
          <a:xfrm>
            <a:off x="479429" y="102701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6" name="文本框 6"/>
          <p:cNvSpPr txBox="1"/>
          <p:nvPr>
            <p:custDataLst>
              <p:tags r:id="rId3"/>
            </p:custDataLst>
          </p:nvPr>
        </p:nvSpPr>
        <p:spPr>
          <a:xfrm>
            <a:off x="551184" y="33274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865" dirty="0">
                <a:solidFill>
                  <a:schemeClr val="accent1"/>
                </a:solidFill>
                <a:latin typeface="Arial" panose="020B0604020202020204" pitchFamily="34" charset="0"/>
                <a:ea typeface="汉仪君黑-75简" panose="00020600040101010101" charset="-122"/>
              </a:rPr>
              <a:t>一、提交申请</a:t>
            </a:r>
            <a:endParaRPr lang="zh-CN" altLang="en-US" sz="3865" dirty="0">
              <a:solidFill>
                <a:schemeClr val="accent1"/>
              </a:solidFill>
              <a:latin typeface="Arial" panose="020B0604020202020204" pitchFamily="34" charset="0"/>
              <a:ea typeface="汉仪君黑-75简" panose="00020600040101010101" charset="-122"/>
            </a:endParaRPr>
          </a:p>
        </p:txBody>
      </p:sp>
      <p:sp>
        <p:nvSpPr>
          <p:cNvPr id="7" name="Title 6"/>
          <p:cNvSpPr txBox="1"/>
          <p:nvPr>
            <p:custDataLst>
              <p:tags r:id="rId4"/>
            </p:custDataLst>
          </p:nvPr>
        </p:nvSpPr>
        <p:spPr>
          <a:xfrm>
            <a:off x="7696835" y="1691640"/>
            <a:ext cx="4200525" cy="432689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indent="-285750" algn="l" fontAlgn="ctr">
              <a:lnSpc>
                <a:spcPct val="130000"/>
              </a:lnSpc>
              <a:spcBef>
                <a:spcPts val="1000"/>
              </a:spcBef>
              <a:spcAft>
                <a:spcPts val="0"/>
              </a:spcAft>
              <a:buClrTx/>
              <a:buSzTx/>
              <a:buFont typeface="Wingdings" panose="05000000000000000000" charset="0"/>
              <a:buChar char="l"/>
            </a:pPr>
            <a:r>
              <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sym typeface="+mn-ea"/>
              </a:rPr>
              <a:t>申请资格：</a:t>
            </a:r>
            <a:endParaRPr lang="zh-CN" altLang="en-US" sz="1700" b="1" spc="100" dirty="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endParaRPr>
          </a:p>
          <a:p>
            <a:pPr algn="l" fontAlgn="ctr">
              <a:lnSpc>
                <a:spcPct val="130000"/>
              </a:lnSpc>
              <a:spcBef>
                <a:spcPts val="1000"/>
              </a:spcBef>
              <a:spcAft>
                <a:spcPts val="0"/>
              </a:spcAft>
              <a:buClrTx/>
              <a:buSzTx/>
              <a:buFont typeface="Wingdings" panose="05000000000000000000" charset="0"/>
            </a:pPr>
            <a:r>
              <a:rPr lang="zh-CN" altLang="en-US"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a:t>
            </a:r>
            <a:r>
              <a:rPr altLang="zh-CN"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a:t>
            </a: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1、完成相应课程学习，学分符合要求</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2、完成临床培养环节，通过临床考核</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（临床综合能力考核/专硕规培考核等）</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3、达到相应的科研要求</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4、完成科研训练，撰写学位论文</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rPr>
              <a:t>  </a:t>
            </a:r>
            <a:endPar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endParaRPr>
          </a:p>
          <a:p>
            <a:pPr algn="l" fontAlgn="ctr">
              <a:lnSpc>
                <a:spcPct val="130000"/>
              </a:lnSpc>
              <a:spcBef>
                <a:spcPts val="1000"/>
              </a:spcBef>
              <a:spcAft>
                <a:spcPts val="0"/>
              </a:spcAft>
              <a:buClrTx/>
              <a:buSzTx/>
              <a:buFont typeface="Wingdings" panose="05000000000000000000" charset="0"/>
            </a:pPr>
            <a:r>
              <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rPr>
              <a:t> 一年四次，3月、6月、9月、12月 </a:t>
            </a:r>
            <a:r>
              <a:rPr lang="zh-CN" altLang="en-US" sz="1700" b="1" spc="100" dirty="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rPr>
              <a:t> </a:t>
            </a:r>
            <a:r>
              <a:rPr lang="zh-CN" altLang="en-US" sz="1700" spc="100" dirty="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rPr>
              <a:t>       </a:t>
            </a:r>
            <a:endParaRPr lang="zh-CN" altLang="en-US" sz="1700" spc="100" dirty="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endParaRPr>
          </a:p>
          <a:p>
            <a:pPr lvl="0" algn="l" fontAlgn="ctr">
              <a:lnSpc>
                <a:spcPct val="130000"/>
              </a:lnSpc>
              <a:spcBef>
                <a:spcPts val="1000"/>
              </a:spcBef>
              <a:spcAft>
                <a:spcPts val="0"/>
              </a:spcAft>
              <a:buClrTx/>
              <a:buSzTx/>
              <a:buFont typeface="Wingdings" panose="05000000000000000000" charset="0"/>
            </a:pPr>
            <a:r>
              <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rPr>
              <a:t>一般提前3个月学院通知，提交申请（网上通知）</a:t>
            </a:r>
            <a:endPar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endParaRPr>
          </a:p>
          <a:p>
            <a:pPr marL="285750" lvl="1" algn="l" fontAlgn="ctr">
              <a:lnSpc>
                <a:spcPct val="130000"/>
              </a:lnSpc>
              <a:spcBef>
                <a:spcPts val="0"/>
              </a:spcBef>
              <a:spcAft>
                <a:spcPts val="0"/>
              </a:spcAft>
              <a:buSzPct val="100000"/>
              <a:buFont typeface="Arial" panose="020B0604020202020204" pitchFamily="34" charset="0"/>
            </a:pPr>
            <a:r>
              <a:rPr lang="en-US" altLang="zh-CN" sz="1700" spc="100" dirty="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rPr>
              <a:t>http://www.cmm.zju.edu.cn/38719/list.htm</a:t>
            </a:r>
            <a:endParaRPr lang="en-US" altLang="zh-CN" sz="1700" spc="100" dirty="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endParaRPr>
          </a:p>
        </p:txBody>
      </p:sp>
      <p:pic>
        <p:nvPicPr>
          <p:cNvPr id="2" name="图片 1"/>
          <p:cNvPicPr>
            <a:picLocks noChangeAspect="1"/>
          </p:cNvPicPr>
          <p:nvPr>
            <p:custDataLst>
              <p:tags r:id="rId5"/>
            </p:custDataLst>
          </p:nvPr>
        </p:nvPicPr>
        <p:blipFill>
          <a:blip r:embed="rId6"/>
          <a:stretch>
            <a:fillRect/>
          </a:stretch>
        </p:blipFill>
        <p:spPr>
          <a:xfrm>
            <a:off x="119380" y="1844675"/>
            <a:ext cx="7368540" cy="3319780"/>
          </a:xfrm>
          <a:prstGeom prst="rect">
            <a:avLst/>
          </a:prstGeom>
        </p:spPr>
      </p:pic>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7" name="矩形 26"/>
          <p:cNvSpPr/>
          <p:nvPr userDrawn="1">
            <p:custDataLst>
              <p:tags r:id="rId1"/>
            </p:custDataLst>
          </p:nvPr>
        </p:nvSpPr>
        <p:spPr>
          <a:xfrm>
            <a:off x="-24063"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57204" y="98066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1" name="文本框 6"/>
          <p:cNvSpPr txBox="1"/>
          <p:nvPr>
            <p:custDataLst>
              <p:tags r:id="rId3"/>
            </p:custDataLst>
          </p:nvPr>
        </p:nvSpPr>
        <p:spPr>
          <a:xfrm>
            <a:off x="551819" y="188598"/>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dirty="0">
                <a:solidFill>
                  <a:schemeClr val="accent1"/>
                </a:solidFill>
                <a:latin typeface="Arial" panose="020B0604020202020204" pitchFamily="34" charset="0"/>
                <a:ea typeface="汉仪君黑-75简" panose="00020600040101010101" charset="-122"/>
              </a:rPr>
              <a:t>1.</a:t>
            </a:r>
            <a:r>
              <a:rPr lang="zh-CN" altLang="en-US" dirty="0">
                <a:solidFill>
                  <a:schemeClr val="accent1"/>
                </a:solidFill>
                <a:latin typeface="Arial" panose="020B0604020202020204" pitchFamily="34" charset="0"/>
                <a:ea typeface="汉仪君黑-75简" panose="00020600040101010101" charset="-122"/>
              </a:rPr>
              <a:t>申请材料</a:t>
            </a:r>
            <a:endParaRPr lang="zh-CN" altLang="en-US" dirty="0">
              <a:solidFill>
                <a:schemeClr val="accent1"/>
              </a:solidFill>
              <a:latin typeface="Arial" panose="020B0604020202020204" pitchFamily="34" charset="0"/>
              <a:ea typeface="汉仪君黑-75简" panose="00020600040101010101" charset="-122"/>
            </a:endParaRPr>
          </a:p>
        </p:txBody>
      </p:sp>
      <p:sp>
        <p:nvSpPr>
          <p:cNvPr id="2" name="内容占位符 2"/>
          <p:cNvSpPr>
            <a:spLocks noGrp="1"/>
          </p:cNvSpPr>
          <p:nvPr>
            <p:custDataLst>
              <p:tags r:id="rId4"/>
            </p:custDataLst>
          </p:nvPr>
        </p:nvSpPr>
        <p:spPr>
          <a:xfrm>
            <a:off x="1959210" y="1988557"/>
            <a:ext cx="3865569" cy="4473785"/>
          </a:xfrm>
          <a:prstGeom prst="rect">
            <a:avLst/>
          </a:prstGeom>
          <a:noFill/>
          <a:ln w="9525">
            <a:noFill/>
          </a:ln>
        </p:spPr>
        <p:txBody>
          <a:bodyPr vert="horz" wrap="square" lIns="121920" tIns="60960" rIns="121920" bIns="60960" anchor="t" anchorCtr="0">
            <a:normAutofit/>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buClr>
                <a:srgbClr val="0BD0D9"/>
              </a:buClr>
              <a:buSzPct val="95000"/>
              <a:buFont typeface="Wingdings 2" panose="05020102010507070707" pitchFamily="18" charset="2"/>
              <a:buNone/>
            </a:pPr>
            <a:r>
              <a:rPr lang="zh-CN" altLang="en-US" sz="2665" b="1" dirty="0">
                <a:solidFill>
                  <a:schemeClr val="dk1"/>
                </a:solidFill>
                <a:latin typeface="Arial" panose="020B0604020202020204" pitchFamily="34" charset="0"/>
                <a:ea typeface="汉仪君黑-55W" panose="00020600040101010101" charset="-122"/>
                <a:cs typeface="微软雅黑" panose="020B0503020204020204" charset="-122"/>
                <a:sym typeface="+mn-ea"/>
              </a:rPr>
              <a:t>（</a:t>
            </a:r>
            <a:r>
              <a:rPr lang="en-US" altLang="zh-CN" sz="2665" b="1" dirty="0">
                <a:solidFill>
                  <a:schemeClr val="dk1"/>
                </a:solidFill>
                <a:latin typeface="Arial" panose="020B0604020202020204" pitchFamily="34" charset="0"/>
                <a:ea typeface="汉仪君黑-55W" panose="00020600040101010101" charset="-122"/>
                <a:cs typeface="微软雅黑" panose="020B0503020204020204" charset="-122"/>
                <a:sym typeface="+mn-ea"/>
              </a:rPr>
              <a:t>1</a:t>
            </a:r>
            <a:r>
              <a:rPr lang="zh-CN" altLang="en-US" sz="2665" b="1" dirty="0">
                <a:solidFill>
                  <a:schemeClr val="dk1"/>
                </a:solidFill>
                <a:latin typeface="Arial" panose="020B0604020202020204" pitchFamily="34" charset="0"/>
                <a:ea typeface="汉仪君黑-55W" panose="00020600040101010101" charset="-122"/>
                <a:cs typeface="微软雅黑" panose="020B0503020204020204" charset="-122"/>
                <a:sym typeface="+mn-ea"/>
              </a:rPr>
              <a:t>）电子材料</a:t>
            </a:r>
            <a:endParaRPr lang="en-US" altLang="zh-CN" sz="2665" b="1"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①答辩申请报告</a:t>
            </a:r>
            <a:endPar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②发表论文原件和全文复印件</a:t>
            </a:r>
            <a:endPar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③论文相关证明材料</a:t>
            </a:r>
            <a:endPar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④送审承诺书</a:t>
            </a:r>
            <a:endPar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⑤研究生课程班结业证书复印件（正反面）；2016级及以后的同力专硕还需提供规培证书复印件</a:t>
            </a:r>
            <a:endPar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endParaRPr>
          </a:p>
          <a:p>
            <a:pPr eaLnBrk="1" hangingPunct="1">
              <a:buClr>
                <a:srgbClr val="0BD0D9"/>
              </a:buClr>
              <a:buSzPct val="95000"/>
              <a:buFont typeface="Wingdings 2" panose="05020102010507070707" pitchFamily="18" charset="2"/>
              <a:buNone/>
            </a:pPr>
            <a:endParaRPr lang="zh-CN" altLang="en-US" sz="2665" b="1" kern="12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4" name="内容占位符 5"/>
          <p:cNvSpPr>
            <a:spLocks noGrp="1"/>
          </p:cNvSpPr>
          <p:nvPr>
            <p:custDataLst>
              <p:tags r:id="rId5"/>
            </p:custDataLst>
          </p:nvPr>
        </p:nvSpPr>
        <p:spPr>
          <a:xfrm>
            <a:off x="5880024" y="1988765"/>
            <a:ext cx="3865569" cy="3213711"/>
          </a:xfrm>
          <a:prstGeom prst="rect">
            <a:avLst/>
          </a:prstGeom>
          <a:noFill/>
          <a:ln w="9525">
            <a:noFill/>
          </a:ln>
        </p:spPr>
        <p:txBody>
          <a:bodyPr vert="horz" wrap="square" lIns="121920" tIns="60960" rIns="121920" bIns="60960" anchor="t" anchorCtr="0">
            <a:normAutofit/>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buClr>
                <a:srgbClr val="0BD0D9"/>
              </a:buClr>
              <a:buSzPct val="95000"/>
              <a:buFont typeface="Wingdings 2" panose="05020102010507070707" pitchFamily="18" charset="2"/>
              <a:buNone/>
            </a:pPr>
            <a:r>
              <a:rPr lang="zh-CN" altLang="en-US" sz="2665" b="1" kern="1200" dirty="0">
                <a:solidFill>
                  <a:schemeClr val="dk1"/>
                </a:solidFill>
                <a:latin typeface="Arial" panose="020B0604020202020204" pitchFamily="34" charset="0"/>
                <a:ea typeface="汉仪君黑-55W" panose="00020600040101010101" charset="-122"/>
                <a:cs typeface="微软雅黑" panose="020B0503020204020204" charset="-122"/>
              </a:rPr>
              <a:t>（2）网上申请</a:t>
            </a:r>
            <a:endParaRPr lang="zh-CN" altLang="en-US" sz="2665" b="1"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eaLnBrk="1" hangingPunct="1">
              <a:lnSpc>
                <a:spcPct val="150000"/>
              </a:lnSpc>
              <a:spcBef>
                <a:spcPts val="0"/>
              </a:spcBef>
              <a:buClr>
                <a:srgbClr val="0BD0D9"/>
              </a:buClr>
              <a:buSzPct val="95000"/>
              <a:buFont typeface="Wingdings 2" panose="05020102010507070707" pitchFamily="18" charset="2"/>
              <a:buNone/>
            </a:pPr>
            <a:r>
              <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rPr>
              <a:t>①研究生教育管理信息系统：同力博士、同力硕士均需填写；</a:t>
            </a:r>
            <a:endPar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endParaRPr>
          </a:p>
          <a:p>
            <a:pPr eaLnBrk="1" hangingPunct="1">
              <a:lnSpc>
                <a:spcPct val="150000"/>
              </a:lnSpc>
              <a:spcBef>
                <a:spcPts val="0"/>
              </a:spcBef>
              <a:buClr>
                <a:srgbClr val="0BD0D9"/>
              </a:buClr>
              <a:buSzPct val="95000"/>
              <a:buFont typeface="Wingdings 2" panose="05020102010507070707" pitchFamily="18" charset="2"/>
              <a:buNone/>
            </a:pPr>
            <a:endPar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endParaRPr>
          </a:p>
          <a:p>
            <a:pPr eaLnBrk="1" hangingPunct="1">
              <a:lnSpc>
                <a:spcPct val="150000"/>
              </a:lnSpc>
              <a:spcBef>
                <a:spcPts val="0"/>
              </a:spcBef>
              <a:buClr>
                <a:srgbClr val="0BD0D9"/>
              </a:buClr>
              <a:buSzPct val="95000"/>
              <a:buFont typeface="Wingdings 2" panose="05020102010507070707" pitchFamily="18" charset="2"/>
              <a:buNone/>
            </a:pPr>
            <a:r>
              <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rPr>
              <a:t>②国家平台：同力科硕需填写，专硕和博士不用填。（国家平台操作时间另行通知）</a:t>
            </a:r>
            <a:endPar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endParaRPr>
          </a:p>
          <a:p>
            <a:pPr eaLnBrk="1" hangingPunct="1">
              <a:buClr>
                <a:srgbClr val="0BD0D9"/>
              </a:buClr>
              <a:buSzPct val="95000"/>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5" name="圆角矩形 4"/>
          <p:cNvSpPr/>
          <p:nvPr>
            <p:custDataLst>
              <p:tags r:id="rId6"/>
            </p:custDataLst>
          </p:nvPr>
        </p:nvSpPr>
        <p:spPr>
          <a:xfrm>
            <a:off x="1958975" y="1784985"/>
            <a:ext cx="3681095" cy="4940935"/>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dirty="0">
              <a:ln>
                <a:noFill/>
              </a:ln>
              <a:solidFill>
                <a:schemeClr val="lt1"/>
              </a:solidFill>
              <a:effectLst/>
              <a:uLnTx/>
              <a:uFillTx/>
              <a:latin typeface="微软雅黑" panose="020B0503020204020204" charset="-122"/>
              <a:ea typeface="微软雅黑" panose="020B0503020204020204" charset="-122"/>
              <a:cs typeface="+mn-cs"/>
            </a:endParaRPr>
          </a:p>
        </p:txBody>
      </p:sp>
      <p:sp>
        <p:nvSpPr>
          <p:cNvPr id="6" name="圆角矩形 5"/>
          <p:cNvSpPr/>
          <p:nvPr>
            <p:custDataLst>
              <p:tags r:id="rId7"/>
            </p:custDataLst>
          </p:nvPr>
        </p:nvSpPr>
        <p:spPr>
          <a:xfrm>
            <a:off x="5925185" y="1805305"/>
            <a:ext cx="3999230" cy="4920615"/>
          </a:xfrm>
          <a:prstGeom prst="roundRect">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dirty="0">
              <a:ln>
                <a:noFill/>
              </a:ln>
              <a:solidFill>
                <a:schemeClr val="lt1"/>
              </a:solidFill>
              <a:effectLst/>
              <a:uLnTx/>
              <a:uFillTx/>
              <a:latin typeface="微软雅黑" panose="020B0503020204020204" charset="-122"/>
              <a:ea typeface="微软雅黑" panose="020B0503020204020204" charset="-122"/>
              <a:cs typeface="+mn-cs"/>
            </a:endParaRPr>
          </a:p>
        </p:txBody>
      </p:sp>
      <p:sp>
        <p:nvSpPr>
          <p:cNvPr id="9" name="TextBox 9"/>
          <p:cNvSpPr txBox="1"/>
          <p:nvPr/>
        </p:nvSpPr>
        <p:spPr>
          <a:xfrm>
            <a:off x="5989320" y="5202555"/>
            <a:ext cx="3756025" cy="869315"/>
          </a:xfrm>
          <a:prstGeom prst="rect">
            <a:avLst/>
          </a:prstGeom>
          <a:noFill/>
          <a:ln w="9525">
            <a:noFill/>
          </a:ln>
        </p:spPr>
        <p:txBody>
          <a:bodyPr anchor="t" anchorCtr="0">
            <a:normAutofit/>
          </a:bodyPr>
          <a:p>
            <a:pPr algn="ctr"/>
            <a:r>
              <a:rPr lang="en-US" sz="1700" b="1" spc="100" smtClean="0">
                <a:ln w="3175">
                  <a:noFill/>
                  <a:prstDash val="dash"/>
                </a:ln>
                <a:solidFill>
                  <a:srgbClr val="FF0000"/>
                </a:solidFill>
                <a:effectLst/>
                <a:uFillTx/>
                <a:ea typeface="汉仪君黑-55W" panose="00020600040101010101" charset="-122"/>
                <a:cs typeface="微软雅黑" panose="020B0503020204020204" charset="-122"/>
              </a:rPr>
              <a:t>盲审论文从系统中调取（匿名版本）</a:t>
            </a:r>
            <a:endParaRPr lang="en-US" sz="1700" b="1" spc="100" smtClean="0">
              <a:ln w="3175">
                <a:noFill/>
                <a:prstDash val="dash"/>
              </a:ln>
              <a:solidFill>
                <a:srgbClr val="FF0000"/>
              </a:solidFill>
              <a:effectLst/>
              <a:uFillTx/>
              <a:ea typeface="汉仪君黑-55W" panose="00020600040101010101" charset="-122"/>
              <a:cs typeface="微软雅黑" panose="020B0503020204020204" charset="-122"/>
            </a:endParaRPr>
          </a:p>
        </p:txBody>
      </p:sp>
      <p:sp>
        <p:nvSpPr>
          <p:cNvPr id="10" name="矩形 8"/>
          <p:cNvSpPr/>
          <p:nvPr/>
        </p:nvSpPr>
        <p:spPr>
          <a:xfrm>
            <a:off x="2135505" y="1175385"/>
            <a:ext cx="7873365" cy="563245"/>
          </a:xfrm>
          <a:prstGeom prst="rect">
            <a:avLst/>
          </a:prstGeom>
          <a:noFill/>
          <a:ln w="9525">
            <a:noFill/>
          </a:ln>
        </p:spPr>
        <p:txBody>
          <a:bodyPr anchor="t" anchorCtr="0">
            <a:normAutofit fontScale="70000"/>
          </a:bodyPr>
          <a:p>
            <a:r>
              <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rPr>
              <a:t>（</a:t>
            </a:r>
            <a:r>
              <a:rPr lang="en-US" altLang="zh-CN" sz="2400" b="1" dirty="0">
                <a:solidFill>
                  <a:srgbClr val="FF0000"/>
                </a:solidFill>
                <a:latin typeface="Arial" panose="020B0604020202020204" pitchFamily="34" charset="0"/>
                <a:ea typeface="汉仪君黑-55W" panose="00020600040101010101" charset="-122"/>
                <a:cs typeface="微软雅黑" panose="020B0503020204020204" charset="-122"/>
              </a:rPr>
              <a:t>9</a:t>
            </a:r>
            <a:r>
              <a:rPr lang="zh-CN" altLang="en-US" sz="2400" b="1" dirty="0">
                <a:solidFill>
                  <a:srgbClr val="FF0000"/>
                </a:solidFill>
                <a:latin typeface="Arial" panose="020B0604020202020204" pitchFamily="34" charset="0"/>
                <a:ea typeface="汉仪君黑-55W" panose="00020600040101010101" charset="-122"/>
                <a:cs typeface="微软雅黑" panose="020B0503020204020204" charset="-122"/>
              </a:rPr>
              <a:t>月</a:t>
            </a:r>
            <a:r>
              <a:rPr lang="en-US" altLang="zh-CN" sz="2400" b="1" dirty="0">
                <a:solidFill>
                  <a:srgbClr val="FF0000"/>
                </a:solidFill>
                <a:latin typeface="Arial" panose="020B0604020202020204" pitchFamily="34" charset="0"/>
                <a:ea typeface="汉仪君黑-55W" panose="00020600040101010101" charset="-122"/>
                <a:cs typeface="微软雅黑" panose="020B0503020204020204" charset="-122"/>
              </a:rPr>
              <a:t>26</a:t>
            </a:r>
            <a:r>
              <a:rPr lang="zh-CN" altLang="en-US" sz="2400" b="1" dirty="0">
                <a:solidFill>
                  <a:srgbClr val="FF0000"/>
                </a:solidFill>
                <a:latin typeface="Arial" panose="020B0604020202020204" pitchFamily="34" charset="0"/>
                <a:ea typeface="汉仪君黑-55W" panose="00020600040101010101" charset="-122"/>
                <a:cs typeface="微软雅黑" panose="020B0503020204020204" charset="-122"/>
              </a:rPr>
              <a:t>日前</a:t>
            </a:r>
            <a:r>
              <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rPr>
              <a:t>，具体日期由系办</a:t>
            </a:r>
            <a:r>
              <a:rPr lang="en-US" altLang="zh-CN" sz="2400" b="1" dirty="0">
                <a:solidFill>
                  <a:srgbClr val="000000"/>
                </a:solidFill>
                <a:latin typeface="Arial" panose="020B0604020202020204" pitchFamily="34" charset="0"/>
                <a:ea typeface="汉仪君黑-55W" panose="00020600040101010101" charset="-122"/>
                <a:cs typeface="微软雅黑" panose="020B0503020204020204" charset="-122"/>
              </a:rPr>
              <a:t>/</a:t>
            </a:r>
            <a:r>
              <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rPr>
              <a:t>科教科通知。材料具体要求参见</a:t>
            </a:r>
            <a:r>
              <a:rPr lang="en-US" altLang="zh-CN" sz="2400" b="1" dirty="0">
                <a:solidFill>
                  <a:srgbClr val="000000"/>
                </a:solidFill>
                <a:latin typeface="Arial" panose="020B0604020202020204" pitchFamily="34" charset="0"/>
                <a:ea typeface="汉仪君黑-55W" panose="00020600040101010101" charset="-122"/>
                <a:cs typeface="微软雅黑" panose="020B0503020204020204" charset="-122"/>
              </a:rPr>
              <a:t>pdf</a:t>
            </a:r>
            <a:r>
              <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rPr>
              <a:t>版通知）</a:t>
            </a:r>
            <a:endPar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endParaRPr>
          </a:p>
        </p:txBody>
      </p:sp>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551180" y="429260"/>
            <a:ext cx="1855470"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3200" b="1" spc="160" dirty="0">
                <a:solidFill>
                  <a:schemeClr val="accent1"/>
                </a:solidFill>
                <a:uFillTx/>
                <a:latin typeface="微软雅黑" panose="020B0503020204020204" charset="-122"/>
                <a:ea typeface="微软雅黑" panose="020B0503020204020204" charset="-122"/>
                <a:cs typeface="微软雅黑" panose="020B0503020204020204" charset="-122"/>
              </a:rPr>
              <a:t>照片上交</a:t>
            </a:r>
            <a:endParaRPr lang="en-US" altLang="zh-CN" sz="3200" b="1" spc="16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sp>
        <p:nvSpPr>
          <p:cNvPr id="12" name="Title 6"/>
          <p:cNvSpPr txBox="1"/>
          <p:nvPr>
            <p:custDataLst>
              <p:tags r:id="rId2"/>
            </p:custDataLst>
          </p:nvPr>
        </p:nvSpPr>
        <p:spPr>
          <a:xfrm>
            <a:off x="1828751" y="1217034"/>
            <a:ext cx="8686864" cy="5031486"/>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学校系统中需要上传照片才能进行学位申请，请将照片</a:t>
            </a:r>
            <a:r>
              <a:rPr lang="zh-CN" altLang="en-US" sz="2000" spc="1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发给各系、各附属医院教学部老师。（</a:t>
            </a:r>
            <a:r>
              <a:rPr altLang="zh-CN" sz="2000" spc="1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9</a:t>
            </a:r>
            <a:r>
              <a:rPr lang="zh-CN" altLang="en-US" sz="2000" spc="1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月2</a:t>
            </a:r>
            <a:r>
              <a:rPr altLang="zh-CN" sz="2000" spc="1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2</a:t>
            </a:r>
            <a:r>
              <a:rPr lang="zh-CN" altLang="en-US" sz="2000" spc="1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日前，收集后统一请学校导库，每季只导一次，逾期不再受理！）</a:t>
            </a:r>
            <a:endParaRPr lang="zh-CN" altLang="en-US" sz="2000" spc="1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照片规格为：</a:t>
            </a:r>
            <a:endParaRPr lang="zh-CN" altLang="en-US"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000" b="1">
                <a:latin typeface="Arial" panose="020B0604020202020204" pitchFamily="34" charset="0"/>
                <a:ea typeface="宋体" panose="02010600030101010101" pitchFamily="2" charset="-122"/>
                <a:sym typeface="+mn-ea"/>
              </a:rPr>
              <a:t>背景为单一蓝色；</a:t>
            </a:r>
            <a:endParaRPr lang="zh-CN" altLang="en-US" sz="2000" dirty="0">
              <a:latin typeface="Arial" panose="020B0604020202020204" pitchFamily="34" charset="0"/>
              <a:ea typeface="宋体" panose="02010600030101010101" pitchFamily="2"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000" b="1">
                <a:latin typeface="Arial" panose="020B0604020202020204" pitchFamily="34" charset="0"/>
                <a:ea typeface="宋体" panose="02010600030101010101" pitchFamily="2" charset="-122"/>
                <a:sym typeface="+mn-ea"/>
              </a:rPr>
              <a:t>            被拍摄人服装：白色或浅色系，免冠，露耳；</a:t>
            </a:r>
            <a:br>
              <a:rPr lang="zh-CN" altLang="en-US" sz="2000" b="1">
                <a:latin typeface="Arial" panose="020B0604020202020204" pitchFamily="34" charset="0"/>
                <a:ea typeface="宋体" panose="02010600030101010101" pitchFamily="2" charset="-122"/>
                <a:sym typeface="+mn-ea"/>
              </a:rPr>
            </a:br>
            <a:r>
              <a:rPr lang="zh-CN" altLang="en-US" sz="2000" b="1">
                <a:latin typeface="Arial" panose="020B0604020202020204" pitchFamily="34" charset="0"/>
                <a:ea typeface="宋体" panose="02010600030101010101" pitchFamily="2" charset="-122"/>
                <a:sym typeface="+mn-ea"/>
              </a:rPr>
              <a:t>            照片尺寸：</a:t>
            </a:r>
            <a:r>
              <a:rPr altLang="zh-CN" sz="2000" b="1">
                <a:latin typeface="Arial" panose="020B0604020202020204" pitchFamily="34" charset="0"/>
                <a:ea typeface="宋体" panose="02010600030101010101" pitchFamily="2" charset="-122"/>
                <a:sym typeface="+mn-ea"/>
              </a:rPr>
              <a:t>2</a:t>
            </a:r>
            <a:r>
              <a:rPr lang="zh-CN" altLang="en-US" sz="2000" b="1">
                <a:latin typeface="Arial" panose="020B0604020202020204" pitchFamily="34" charset="0"/>
                <a:ea typeface="宋体" panose="02010600030101010101" pitchFamily="2" charset="-122"/>
                <a:sym typeface="+mn-ea"/>
              </a:rPr>
              <a:t>寸</a:t>
            </a:r>
            <a:br>
              <a:rPr lang="zh-CN" altLang="en-US" sz="2000" b="1">
                <a:latin typeface="Arial" panose="020B0604020202020204" pitchFamily="34" charset="0"/>
                <a:ea typeface="宋体" panose="02010600030101010101" pitchFamily="2" charset="-122"/>
                <a:sym typeface="+mn-ea"/>
              </a:rPr>
            </a:br>
            <a:r>
              <a:rPr lang="zh-CN" altLang="en-US" sz="2000" b="1">
                <a:latin typeface="Arial" panose="020B0604020202020204" pitchFamily="34" charset="0"/>
                <a:ea typeface="宋体" panose="02010600030101010101" pitchFamily="2" charset="-122"/>
                <a:sym typeface="+mn-ea"/>
              </a:rPr>
              <a:t>            尺寸（像素）：宽</a:t>
            </a:r>
            <a:r>
              <a:rPr altLang="zh-CN" sz="2000" b="1">
                <a:latin typeface="Arial" panose="020B0604020202020204" pitchFamily="34" charset="0"/>
                <a:ea typeface="宋体" panose="02010600030101010101" pitchFamily="2" charset="-122"/>
                <a:sym typeface="+mn-ea"/>
              </a:rPr>
              <a:t>150</a:t>
            </a:r>
            <a:r>
              <a:rPr lang="zh-CN" altLang="en-US" sz="2000" b="1">
                <a:latin typeface="Arial" panose="020B0604020202020204" pitchFamily="34" charset="0"/>
                <a:ea typeface="宋体" panose="02010600030101010101" pitchFamily="2" charset="-122"/>
                <a:sym typeface="+mn-ea"/>
              </a:rPr>
              <a:t>、高</a:t>
            </a:r>
            <a:r>
              <a:rPr altLang="zh-CN" sz="2000" b="1">
                <a:latin typeface="Arial" panose="020B0604020202020204" pitchFamily="34" charset="0"/>
                <a:ea typeface="宋体" panose="02010600030101010101" pitchFamily="2" charset="-122"/>
                <a:sym typeface="+mn-ea"/>
              </a:rPr>
              <a:t>210</a:t>
            </a:r>
            <a:br>
              <a:rPr altLang="zh-CN" sz="2000" b="1">
                <a:latin typeface="Arial" panose="020B0604020202020204" pitchFamily="34" charset="0"/>
                <a:ea typeface="宋体" panose="02010600030101010101" pitchFamily="2" charset="-122"/>
                <a:sym typeface="+mn-ea"/>
              </a:rPr>
            </a:br>
            <a:r>
              <a:rPr altLang="zh-CN" sz="2000" b="1">
                <a:latin typeface="Arial" panose="020B0604020202020204" pitchFamily="34" charset="0"/>
                <a:ea typeface="宋体" panose="02010600030101010101" pitchFamily="2" charset="-122"/>
                <a:sym typeface="+mn-ea"/>
              </a:rPr>
              <a:t>            </a:t>
            </a:r>
            <a:r>
              <a:rPr lang="zh-CN" altLang="en-US" sz="2000" b="1">
                <a:latin typeface="Arial" panose="020B0604020202020204" pitchFamily="34" charset="0"/>
                <a:ea typeface="宋体" panose="02010600030101010101" pitchFamily="2" charset="-122"/>
                <a:sym typeface="+mn-ea"/>
              </a:rPr>
              <a:t>大小：≤</a:t>
            </a:r>
            <a:r>
              <a:rPr altLang="zh-CN" sz="2000" b="1">
                <a:latin typeface="Arial" panose="020B0604020202020204" pitchFamily="34" charset="0"/>
                <a:ea typeface="宋体" panose="02010600030101010101" pitchFamily="2" charset="-122"/>
                <a:sym typeface="+mn-ea"/>
              </a:rPr>
              <a:t>15K</a:t>
            </a:r>
            <a:r>
              <a:rPr lang="zh-CN" altLang="en-US" sz="2000" b="1">
                <a:latin typeface="Arial" panose="020B0604020202020204" pitchFamily="34" charset="0"/>
                <a:ea typeface="宋体" panose="02010600030101010101" pitchFamily="2" charset="-122"/>
                <a:sym typeface="+mn-ea"/>
              </a:rPr>
              <a:t>；格式：</a:t>
            </a:r>
            <a:r>
              <a:rPr altLang="zh-CN" sz="2000" b="1">
                <a:latin typeface="Arial" panose="020B0604020202020204" pitchFamily="34" charset="0"/>
                <a:ea typeface="宋体" panose="02010600030101010101" pitchFamily="2" charset="-122"/>
                <a:sym typeface="+mn-ea"/>
              </a:rPr>
              <a:t>JPG</a:t>
            </a:r>
            <a:br>
              <a:rPr altLang="zh-CN" sz="2000" b="1">
                <a:latin typeface="Arial" panose="020B0604020202020204" pitchFamily="34" charset="0"/>
                <a:ea typeface="宋体" panose="02010600030101010101" pitchFamily="2" charset="-122"/>
                <a:sym typeface="+mn-ea"/>
              </a:rPr>
            </a:br>
            <a:r>
              <a:rPr altLang="zh-CN" sz="2000" b="1">
                <a:latin typeface="Arial" panose="020B0604020202020204" pitchFamily="34" charset="0"/>
                <a:ea typeface="宋体" panose="02010600030101010101" pitchFamily="2" charset="-122"/>
                <a:sym typeface="+mn-ea"/>
              </a:rPr>
              <a:t>            </a:t>
            </a:r>
            <a:r>
              <a:rPr lang="zh-CN" altLang="en-US" sz="2000" b="1">
                <a:latin typeface="Arial" panose="020B0604020202020204" pitchFamily="34" charset="0"/>
                <a:ea typeface="宋体" panose="02010600030101010101" pitchFamily="2" charset="-122"/>
                <a:sym typeface="+mn-ea"/>
              </a:rPr>
              <a:t>文件命名规则：</a:t>
            </a:r>
            <a:r>
              <a:rPr altLang="zh-CN" sz="2000">
                <a:latin typeface="Arial" panose="020B0604020202020204" pitchFamily="34" charset="0"/>
                <a:ea typeface="宋体" panose="02010600030101010101" pitchFamily="2" charset="-122"/>
                <a:sym typeface="+mn-ea"/>
              </a:rPr>
              <a:t>Y+</a:t>
            </a:r>
            <a:r>
              <a:rPr lang="zh-CN" altLang="en-US" sz="2000">
                <a:latin typeface="Arial" panose="020B0604020202020204" pitchFamily="34" charset="0"/>
                <a:ea typeface="宋体" panose="02010600030101010101" pitchFamily="2" charset="-122"/>
                <a:sym typeface="+mn-ea"/>
              </a:rPr>
              <a:t>学号</a:t>
            </a:r>
            <a:endParaRPr lang="en-US" altLang="zh-CN" sz="2000" dirty="0">
              <a:latin typeface="Arial" panose="020B0604020202020204" pitchFamily="34" charset="0"/>
              <a:ea typeface="宋体" panose="02010600030101010101" pitchFamily="2"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000" spc="1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系统中提示缺照片的才要发，能正常提交学位申请并上传论文的不用发！以往季度已申请过学位的不用发！</a:t>
            </a:r>
            <a:endParaRPr lang="zh-CN" altLang="en-US" sz="2000" spc="1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endParaRPr>
          </a:p>
        </p:txBody>
      </p:sp>
      <p:sp>
        <p:nvSpPr>
          <p:cNvPr id="27" name="矩形 26"/>
          <p:cNvSpPr/>
          <p:nvPr userDrawn="1">
            <p:custDataLst>
              <p:tags r:id="rId3"/>
            </p:custDataLst>
          </p:nvPr>
        </p:nvSpPr>
        <p:spPr>
          <a:xfrm>
            <a:off x="67"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4"/>
            </p:custDataLst>
          </p:nvPr>
        </p:nvCxnSpPr>
        <p:spPr>
          <a:xfrm>
            <a:off x="479429" y="108670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TAG_VERSION" val="1.0"/>
  <p:tag name="KSO_WM_BEAUTIFY_FLAG" val="#wm#"/>
  <p:tag name="KSO_WM_UNIT_TYPE" val="i"/>
  <p:tag name="KSO_WM_UNIT_ID" val="_1*i*0"/>
  <p:tag name="KSO_WM_UNIT_INDEX"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6.xml><?xml version="1.0" encoding="utf-8"?>
<p:tagLst xmlns:p="http://schemas.openxmlformats.org/presentationml/2006/main">
  <p:tag name="KSO_WM_TAG_VERSION" val="1.0"/>
  <p:tag name="KSO_WM_BEAUTIFY_FLAG" val="#wm#"/>
  <p:tag name="KSO_WM_UNIT_TYPE" val="i"/>
  <p:tag name="KSO_WM_UNIT_ID" val="_17*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navigation"/>
  <p:tag name="KSO_WM_SLIDE_BK_DARK_LIGHT" val="2"/>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6.xml><?xml version="1.0" encoding="utf-8"?>
<p:tagLst xmlns:p="http://schemas.openxmlformats.org/presentationml/2006/main">
  <p:tag name="KSO_WM_TAG_VERSION" val="1.0"/>
  <p:tag name="KSO_WM_BEAUTIFY_FLAG" val="#wm#"/>
  <p:tag name="KSO_WM_UNIT_TYPE" val="i"/>
  <p:tag name="KSO_WM_UNIT_ID" val="_18*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belt"/>
  <p:tag name="KSO_WM_SLIDE_BK_DARK_LIGHT" val="2"/>
</p:tagLst>
</file>

<file path=ppt/tags/tag12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2.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97"/>
</p:tagLst>
</file>

<file path=ppt/tags/tag133.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97"/>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7.xml><?xml version="1.0" encoding="utf-8"?>
<p:tagLst xmlns:p="http://schemas.openxmlformats.org/presentationml/2006/main">
  <p:tag name="KSO_WM_TAG_VERSION" val="1.0"/>
  <p:tag name="KSO_WM_BEAUTIFY_FLAG" val="#wm#"/>
  <p:tag name="KSO_WM_COMBINE_RELATE_SLIDE_ID" val="background20185107_1"/>
  <p:tag name="KSO_WM_TEMPLATE_CATEGORY" val="custom"/>
  <p:tag name="KSO_WM_TEMPLATE_INDEX" val="20188997"/>
  <p:tag name="KSO_WM_TEMPLATE_SUBCATEGORY" val="combine"/>
  <p:tag name="KSO_WM_TEMPLATE_THUMBS_INDEX" val="1、2、3、4、6、8、10、12、13、14"/>
  <p:tag name="KSO_WM_TEMPLATE_MASTER_TYPE"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7.xml><?xml version="1.0" encoding="utf-8"?>
<p:tagLst xmlns:p="http://schemas.openxmlformats.org/presentationml/2006/main">
  <p:tag name="KSO_WM_TAG_VERSION" val="1.0"/>
  <p:tag name="KSO_WM_BEAUTIFY_FLAG" val="#wm#"/>
  <p:tag name="KSO_WM_UNIT_TYPE" val="i"/>
  <p:tag name="KSO_WM_UNIT_ID" val="_1*i*0"/>
  <p:tag name="KSO_WM_UNIT_INDEX"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5.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Lst>
</file>

<file path=ppt/tags/tag20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1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21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7.xml><?xml version="1.0" encoding="utf-8"?>
<p:tagLst xmlns:p="http://schemas.openxmlformats.org/presentationml/2006/main">
  <p:tag name="KSO_WM_TAG_VERSION" val="1.0"/>
  <p:tag name="KSO_WM_BEAUTIFY_FLAG" val="#wm#"/>
  <p:tag name="KSO_WM_UNIT_TYPE" val="i"/>
  <p:tag name="KSO_WM_UNIT_ID" val="_13*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Lst>
</file>

<file path=ppt/tags/tag21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24.xml><?xml version="1.0" encoding="utf-8"?>
<p:tagLst xmlns:p="http://schemas.openxmlformats.org/presentationml/2006/main">
  <p:tag name="KSO_WM_TAG_VERSION" val="1.0"/>
  <p:tag name="KSO_WM_BEAUTIFY_FLAG" val="#wm#"/>
  <p:tag name="KSO_WM_UNIT_TYPE" val="i"/>
  <p:tag name="KSO_WM_UNIT_ID" val="_14*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Lst>
</file>

<file path=ppt/tags/tag22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35.xml><?xml version="1.0" encoding="utf-8"?>
<p:tagLst xmlns:p="http://schemas.openxmlformats.org/presentationml/2006/main">
  <p:tag name="KSO_WM_TAG_VERSION" val="1.0"/>
  <p:tag name="KSO_WM_BEAUTIFY_FLAG" val="#wm#"/>
  <p:tag name="KSO_WM_UNIT_TYPE" val="i"/>
  <p:tag name="KSO_WM_UNIT_ID" val="_15*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topBottom"/>
  <p:tag name="KSO_WM_SLIDE_BK_DARK_LIGHT" val="2"/>
</p:tagLst>
</file>

<file path=ppt/tags/tag23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3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3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3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4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53.xml><?xml version="1.0" encoding="utf-8"?>
<p:tagLst xmlns:p="http://schemas.openxmlformats.org/presentationml/2006/main">
  <p:tag name="KSO_WM_TAG_VERSION" val="1.0"/>
  <p:tag name="KSO_WM_BEAUTIFY_FLAG" val="#wm#"/>
  <p:tag name="KSO_WM_UNIT_TYPE" val="i"/>
  <p:tag name="KSO_WM_UNIT_ID" val="_17*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navigation"/>
  <p:tag name="KSO_WM_SLIDE_BK_DARK_LIGHT" val="2"/>
</p:tagLst>
</file>

<file path=ppt/tags/tag25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63.xml><?xml version="1.0" encoding="utf-8"?>
<p:tagLst xmlns:p="http://schemas.openxmlformats.org/presentationml/2006/main">
  <p:tag name="KSO_WM_TAG_VERSION" val="1.0"/>
  <p:tag name="KSO_WM_BEAUTIFY_FLAG" val="#wm#"/>
  <p:tag name="KSO_WM_UNIT_TYPE" val="i"/>
  <p:tag name="KSO_WM_UNIT_ID" val="_18*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belt"/>
  <p:tag name="KSO_WM_SLIDE_BK_DARK_LIGHT" val="2"/>
</p:tagLst>
</file>

<file path=ppt/tags/tag26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9.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97"/>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97"/>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4.xml><?xml version="1.0" encoding="utf-8"?>
<p:tagLst xmlns:p="http://schemas.openxmlformats.org/presentationml/2006/main">
  <p:tag name="KSO_WM_TAG_VERSION" val="1.0"/>
  <p:tag name="KSO_WM_BEAUTIFY_FLAG" val="#wm#"/>
  <p:tag name="KSO_WM_COMBINE_RELATE_SLIDE_ID" val="background20185107_1"/>
  <p:tag name="KSO_WM_TEMPLATE_CATEGORY" val="custom"/>
  <p:tag name="KSO_WM_TEMPLATE_INDEX" val="20188997"/>
  <p:tag name="KSO_WM_TEMPLATE_SUBCATEGORY" val="combine"/>
  <p:tag name="KSO_WM_TEMPLATE_THUMBS_INDEX" val="1、2、3、4、6、8、10、12、13、14"/>
  <p:tag name="KSO_WM_TEMPLATE_MASTER_TYPE" val="1"/>
</p:tagLst>
</file>

<file path=ppt/tags/tag275.xml><?xml version="1.0" encoding="utf-8"?>
<p:tagLst xmlns:p="http://schemas.openxmlformats.org/presentationml/2006/main">
  <p:tag name="KSO_WM_UNIT_PLACING_PICTURE_USER_VIEWPORT" val="{&quot;height&quot;:6673.5606299212595,&quot;width&quot;:19200}"/>
</p:tagLst>
</file>

<file path=ppt/tags/tag276.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5826_3*m_i*1_1"/>
  <p:tag name="KSO_WM_TEMPLATE_CATEGORY" val="diagram"/>
  <p:tag name="KSO_WM_TEMPLATE_INDEX" val="20205826"/>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0"/>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826_3*m_h_i*1_1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5826_3*m_h_i*1_1_2"/>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5826_3*m_h_i*1_1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16"/>
  <p:tag name="KSO_WM_UNIT_TEXT_FILL_TYPE" val="1"/>
  <p:tag name="KSO_WM_UNIT_USESOURCEFORMAT_APPLY" val="0"/>
</p:tagLst>
</file>

<file path=ppt/tags/tag28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826_3*m_h_f*1_1_1"/>
  <p:tag name="KSO_WM_TEMPLATE_CATEGORY" val="diagram"/>
  <p:tag name="KSO_WM_TEMPLATE_INDEX" val="20205826"/>
  <p:tag name="KSO_WM_UNIT_LAYERLEVEL" val="1_1_1"/>
  <p:tag name="KSO_WM_TAG_VERSION" val="1.0"/>
  <p:tag name="KSO_WM_BEAUTIFY_FLAG" val="#wm#"/>
  <p:tag name="KSO_WM_UNIT_PRESET_TEXT" val="单击此处输入您的正文，文字是您思想的提炼，为了最终演示的良好效果，表达清晰，请尽量言简意赅的阐述观点。"/>
  <p:tag name="KSO_WM_UNIT_TEXT_FILL_FORE_SCHEMECOLOR_INDEX_BRIGHTNESS" val="0.15"/>
  <p:tag name="KSO_WM_UNIT_TEXT_FILL_FORE_SCHEMECOLOR_INDEX" val="13"/>
  <p:tag name="KSO_WM_UNIT_TEXT_FILL_TYPE" val="1"/>
  <p:tag name="KSO_WM_UNIT_USESOURCEFORMAT_APPLY" val="0"/>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826_3*m_h_i*1_2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5826_3*m_h_i*1_2_2"/>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20205826_3*m_h_i*1_2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16"/>
  <p:tag name="KSO_WM_UNIT_TEXT_FILL_TYPE" val="1"/>
  <p:tag name="KSO_WM_UNIT_USESOURCEFORMAT_APPLY" val="0"/>
</p:tagLst>
</file>

<file path=ppt/tags/tag28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826_3*m_h_f*1_2_1"/>
  <p:tag name="KSO_WM_TEMPLATE_CATEGORY" val="diagram"/>
  <p:tag name="KSO_WM_TEMPLATE_INDEX" val="20205826"/>
  <p:tag name="KSO_WM_UNIT_LAYERLEVEL" val="1_1_1"/>
  <p:tag name="KSO_WM_TAG_VERSION" val="1.0"/>
  <p:tag name="KSO_WM_BEAUTIFY_FLAG" val="#wm#"/>
  <p:tag name="KSO_WM_UNIT_PRESET_TEXT" val="单击此处输入您的正文，文字是您思想的提炼，为了最终演示的良好效果，表达清晰，请尽量言简意赅的阐述观点。"/>
  <p:tag name="KSO_WM_UNIT_TEXT_FILL_FORE_SCHEMECOLOR_INDEX_BRIGHTNESS" val="0.15"/>
  <p:tag name="KSO_WM_UNIT_TEXT_FILL_FORE_SCHEMECOLOR_INDEX" val="13"/>
  <p:tag name="KSO_WM_UNIT_TEXT_FILL_TYPE" val="1"/>
  <p:tag name="KSO_WM_UNIT_USESOURCEFORMAT_APPLY" val="0"/>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5826_3*m_h_i*1_3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5826_3*m_h_i*1_3_2"/>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1"/>
  <p:tag name="KSO_WM_UNIT_ID" val="diagram20205826_3*m_h_i*1_3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16"/>
  <p:tag name="KSO_WM_UNIT_TEXT_FILL_TYPE" val="1"/>
  <p:tag name="KSO_WM_UNIT_USESOURCEFORMAT_APPLY" val="0"/>
</p:tagLst>
</file>

<file path=ppt/tags/tag28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826_3*m_h_f*1_3_1"/>
  <p:tag name="KSO_WM_TEMPLATE_CATEGORY" val="diagram"/>
  <p:tag name="KSO_WM_TEMPLATE_INDEX" val="20205826"/>
  <p:tag name="KSO_WM_UNIT_LAYERLEVEL" val="1_1_1"/>
  <p:tag name="KSO_WM_TAG_VERSION" val="1.0"/>
  <p:tag name="KSO_WM_BEAUTIFY_FLAG" val="#wm#"/>
  <p:tag name="KSO_WM_UNIT_PRESET_TEXT" val="单击此处输入您的正文，文字是您思想的提炼，为了最终演示的良好效果，表达清晰，请尽量言简意赅的阐述观点。"/>
  <p:tag name="KSO_WM_UNIT_TEXT_FILL_FORE_SCHEMECOLOR_INDEX_BRIGHTNESS" val="0.15"/>
  <p:tag name="KSO_WM_UNIT_TEXT_FILL_FORE_SCHEMECOLOR_INDEX" val="13"/>
  <p:tag name="KSO_WM_UNIT_TEXT_FILL_TYPE" val="1"/>
  <p:tag name="KSO_WM_UNIT_USESOURCEFORMAT_APPLY" val="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9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29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6&quot;,&quot;maxSize&quot;:{&quot;size1&quot;:20},&quot;minSize&quot;:{&quot;size1&quot;:11.2},&quot;normalSize&quot;:{&quot;size1&quot;:11.2},&quot;subLayout&quot;:[{&quot;id&quot;:&quot;2023-08-24T14:21:46&quot;,&quot;margin&quot;:{&quot;bottom&quot;:0.025999996811151505,&quot;left&quot;:0.9524999856948853,&quot;right&quot;:0.9524999856948853,&quot;top&quot;:0.4230000674724579},&quot;type&quot;:0},{&quot;id&quot;:&quot;2023-08-24T14:21:46&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0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04.xml><?xml version="1.0" encoding="utf-8"?>
<p:tagLst xmlns:p="http://schemas.openxmlformats.org/presentationml/2006/main">
  <p:tag name="KSO_WM_UNIT_PLACING_PICTURE_USER_VIEWPORT" val="{&quot;height&quot;:9015,&quot;width&quot;:15465}"/>
</p:tagLst>
</file>

<file path=ppt/tags/tag3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6.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3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6&quot;,&quot;maxSize&quot;:{&quot;size1&quot;:20},&quot;minSize&quot;:{&quot;size1&quot;:11.2},&quot;normalSize&quot;:{&quot;size1&quot;:11.2},&quot;subLayout&quot;:[{&quot;id&quot;:&quot;2023-08-24T14:21:46&quot;,&quot;margin&quot;:{&quot;bottom&quot;:0.025999996811151505,&quot;left&quot;:0.9524999856948853,&quot;right&quot;:0.9524999856948853,&quot;top&quot;:0.4230000674724579},&quot;type&quot;:0},{&quot;id&quot;:&quot;2023-08-24T14:21:46&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309.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1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9.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5&quot;,&quot;maxSize&quot;:{&quot;size1&quot;:20},&quot;minSize&quot;:{&quot;size1&quot;:11.2},&quot;normalSize&quot;:{&quot;size1&quot;:11.2},&quot;subLayout&quot;:[{&quot;id&quot;:&quot;2023-08-24T14:21:45&quot;,&quot;margin&quot;:{&quot;bottom&quot;:0.025999996811151505,&quot;left&quot;:0.9524999856948853,&quot;right&quot;:0.9524999856948853,&quot;top&quot;:0.4230000674724579},&quot;type&quot;:0},{&quot;id&quot;:&quot;2023-08-24T14:21:45&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321.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322.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323.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2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2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7_1*f*1"/>
  <p:tag name="KSO_WM_TEMPLATE_CATEGORY" val="diagram"/>
  <p:tag name="KSO_WM_TEMPLATE_INDEX" val="20211907"/>
  <p:tag name="KSO_WM_UNIT_LAYERLEVEL" val="1"/>
  <p:tag name="KSO_WM_TAG_VERSION" val="1.0"/>
  <p:tag name="KSO_WM_BEAUTIFY_FLAG" val="#wm#"/>
  <p:tag name="KSO_WM_UNIT_DEFAULT_FONT" val="14;20;2"/>
  <p:tag name="KSO_WM_UNIT_BLOCK" val="0"/>
  <p:tag name="KSO_WM_UNIT_VALUE" val="416"/>
  <p:tag name="KSO_WM_UNIT_SHOW_EDIT_AREA_INDICATION" val="1"/>
  <p:tag name="KSO_WM_CHIP_GROUPID" val="5e6b05596848fb12bee65ac8"/>
  <p:tag name="KSO_WM_CHIP_XID" val="5e6b05596848fb12bee65aca"/>
  <p:tag name="KSO_WM_UNIT_DEC_AREA_ID" val="72574218903845829fefbcdd848a08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a594517c88f4493a258b9c6261e778f"/>
  <p:tag name="KSO_WM_UNIT_SUPPORT_UNIT_TYPE" val="[&quot;l&quot;,&quot;m&quot;,&quot;n&quot;,&quot;o&quot;,&quot;p&quot;,&quot;q&quot;,&quot;r&quot;,&quot;δ&quot;,&quot;ε&quot;,&quot;ζ&quot;,&quot;η&quot;]"/>
  <p:tag name="KSO_WM_UNIT_TEXT_FILL_FORE_SCHEMECOLOR_INDEX_BRIGHTNESS" val="0.25"/>
  <p:tag name="KSO_WM_UNIT_TEXT_FILL_FORE_SCHEMECOLOR_INDEX" val="13"/>
  <p:tag name="KSO_WM_UNIT_TEXT_FILL_TYPE" val="1"/>
  <p:tag name="KSO_WM_TEMPLATE_ASSEMBLE_XID" val="60656f114054ed1e2fb802db"/>
  <p:tag name="KSO_WM_TEMPLATE_ASSEMBLE_GROUPID" val="60656f114054ed1e2fb802db"/>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7&quot;,&quot;maxSize&quot;:{&quot;size1&quot;:20},&quot;minSize&quot;:{&quot;size1&quot;:11.2},&quot;normalSize&quot;:{&quot;size1&quot;:11.2},&quot;subLayout&quot;:[{&quot;id&quot;:&quot;2023-08-24T14:21:47&quot;,&quot;margin&quot;:{&quot;bottom&quot;:0.025999996811151505,&quot;left&quot;:0.9524999856948853,&quot;right&quot;:0.9524999856948853,&quot;top&quot;:0.4230000674724579},&quot;type&quot;:0},{&quot;id&quot;:&quot;2023-08-24T14:21:47&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329.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3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32.xml><?xml version="1.0" encoding="utf-8"?>
<p:tagLst xmlns:p="http://schemas.openxmlformats.org/presentationml/2006/main">
  <p:tag name="KSO_WM_UNIT_SMARTLAYOUT_COMPRESS_INFO" val="{&#10;    &quot;id&quot;: &quot;2023-08-24T14:21:47&quot;,&#10;    &quot;max&quot;: 13.484881889763813,&#10;    &quot;topChanged&quot;: 6.709783455836888&#10;}&#10;"/>
  <p:tag name="KSO_WM_UNIT_TEXT_FILL_FORE_SCHEMECOLOR_INDEX_BRIGHTNESS" val="0"/>
  <p:tag name="KSO_WM_UNIT_TEXT_FILL_FORE_SCHEMECOLOR_INDEX" val="13"/>
  <p:tag name="KSO_WM_UNIT_TEXT_FILL_TYPE" val="1"/>
</p:tagLst>
</file>

<file path=ppt/tags/tag3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3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3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7&quot;,&quot;maxSize&quot;:{&quot;size1&quot;:20},&quot;minSize&quot;:{&quot;size1&quot;:11.2},&quot;normalSize&quot;:{&quot;size1&quot;:11.2},&quot;subLayout&quot;:[{&quot;id&quot;:&quot;2023-08-24T14:21:47&quot;,&quot;margin&quot;:{&quot;bottom&quot;:0.025999996811151505,&quot;left&quot;:0.9524999856948853,&quot;right&quot;:0.9524999856948853,&quot;top&quot;:0.4230000674724579},&quot;type&quot;:0},{&quot;id&quot;:&quot;2023-08-24T14:21:47&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33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6_1*a*1"/>
  <p:tag name="KSO_WM_TEMPLATE_CATEGORY" val="diagram"/>
  <p:tag name="KSO_WM_TEMPLATE_INDEX" val="202076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735707c32bd4005b584443f719e71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ab8be1c0c904db0b6a036e6d182573b"/>
  <p:tag name="KSO_WM_UNIT_TEXT_FILL_FORE_SCHEMECOLOR_INDEX_BRIGHTNESS" val="0"/>
  <p:tag name="KSO_WM_UNIT_TEXT_FILL_FORE_SCHEMECOLOR_INDEX" val="13"/>
  <p:tag name="KSO_WM_UNIT_TEXT_FILL_TYPE" val="1"/>
  <p:tag name="KSO_WM_TEMPLATE_ASSEMBLE_XID" val="60656e6e4054ed1e2fb7f89d"/>
  <p:tag name="KSO_WM_TEMPLATE_ASSEMBLE_GROUPID" val="60656e6e4054ed1e2fb7f89d"/>
</p:tagLst>
</file>

<file path=ppt/tags/tag33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646_1*f*1"/>
  <p:tag name="KSO_WM_TEMPLATE_CATEGORY" val="diagram"/>
  <p:tag name="KSO_WM_TEMPLATE_INDEX" val="20207646"/>
  <p:tag name="KSO_WM_UNIT_LAYERLEVEL" val="1"/>
  <p:tag name="KSO_WM_TAG_VERSION" val="1.0"/>
  <p:tag name="KSO_WM_BEAUTIFY_FLAG" val="#wm#"/>
  <p:tag name="KSO_WM_UNIT_DEFAULT_FONT" val="14;20;2"/>
  <p:tag name="KSO_WM_UNIT_BLOCK" val="0"/>
  <p:tag name="KSO_WM_UNIT_VALUE" val="408"/>
  <p:tag name="KSO_WM_UNIT_SHOW_EDIT_AREA_INDICATION" val="1"/>
  <p:tag name="KSO_WM_CHIP_GROUPID" val="5e6b05596848fb12bee65ac8"/>
  <p:tag name="KSO_WM_CHIP_XID" val="5e6b05596848fb12bee65aca"/>
  <p:tag name="KSO_WM_UNIT_DEC_AREA_ID" val="87800fdfd4b245b9a1eaf3f97e6e97a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9508b97fe804a31bc9e28b27ae92103"/>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60656e6e4054ed1e2fb7f89d"/>
  <p:tag name="KSO_WM_TEMPLATE_ASSEMBLE_GROUPID" val="60656e6e4054ed1e2fb7f89d"/>
</p:tagLst>
</file>

<file path=ppt/tags/tag339.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41.xml><?xml version="1.0" encoding="utf-8"?>
<p:tagLst xmlns:p="http://schemas.openxmlformats.org/presentationml/2006/main">
  <p:tag name="KSO_WM_BEAUTIFY_FLAG" val="#wm#"/>
  <p:tag name="KSO_WM_TEMPLATE_CATEGORY" val="diagram"/>
  <p:tag name="KSO_WM_TEMPLATE_INDEX" val="20207646"/>
  <p:tag name="KSO_WM_SLIDE_LAYOUT_INFO" val="{&quot;id&quot;:&quot;2021-04-01T14:58:34&quot;,&quot;maxSize&quot;:{&quot;size1&quot;:13.3},&quot;minSize&quot;:{&quot;size1&quot;:13.3},&quot;normalSize&quot;:{&quot;size1&quot;:13.3},&quot;subLayout&quot;:[{&quot;backgroundInfo&quot;:[{&quot;bottom&quot;:0,&quot;bottomAbs&quot;:false,&quot;left&quot;:0,&quot;leftAbs&quot;:false,&quot;right&quot;:0,&quot;rightAbs&quot;:false,&quot;top&quot;:0,&quot;topAbs&quot;:false,&quot;type&quot;:&quot;navigation&quot;}],&quot;id&quot;:&quot;2021-04-01T14:58:34&quot;,&quot;margin&quot;:{&quot;bottom&quot;:0.4230000674724579,&quot;left&quot;:1.2699999809265137,&quot;right&quot;:1.2699999809265137,&quot;top&quot;:0.4230000674724579},&quot;type&quot;:0},{&quot;id&quot;:&quot;2021-04-01T14:58:34&quot;,&quot;margin&quot;:{&quot;bottom&quot;:1.6929999589920044,&quot;left&quot;:1.6929999589920044,&quot;right&quot;:1.6929999589920044,&quot;top&quot;:0.847000002861023},&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SLIDE_LAYOUT" val="a_f"/>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2"/>
  <p:tag name="KSO_WM_SLIDE_BACKGROUND_TYPE" val="navigation"/>
  <p:tag name="KSO_WM_SLIDE_SUPPORT_FEATURE_TYPE" val="0"/>
  <p:tag name="KSO_WM_TEMPLATE_ASSEMBLE_XID" val="60656e6e4054ed1e2fb7f89d"/>
  <p:tag name="KSO_WM_TEMPLATE_ASSEMBLE_GROUPID" val="60656e6e4054ed1e2fb7f89d"/>
</p:tagLst>
</file>

<file path=ppt/tags/tag342.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UNIT_PLACING_PICTURE_USER_VIEWPORT" val="{&quot;height&quot;:5670,&quot;width&quot;:7305}"/>
</p:tagLst>
</file>

<file path=ppt/tags/tag349.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5178_1*a*1"/>
  <p:tag name="KSO_WM_TEMPLATE_CATEGORY" val="diagram"/>
  <p:tag name="KSO_WM_TEMPLATE_INDEX" val="20215178"/>
  <p:tag name="KSO_WM_UNIT_LAYERLEVEL" val="1"/>
  <p:tag name="KSO_WM_TAG_VERSION" val="1.0"/>
  <p:tag name="KSO_WM_BEAUTIFY_FLAG" val=""/>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7550c8a97d3466fb239d6d47261f2f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f8e297dc5cb4c1ba3a545fdc47d13db"/>
  <p:tag name="KSO_WM_UNIT_TEXT_FILL_FORE_SCHEMECOLOR_INDEX_BRIGHTNESS" val="0"/>
  <p:tag name="KSO_WM_UNIT_TEXT_FILL_FORE_SCHEMECOLOR_INDEX" val="13"/>
  <p:tag name="KSO_WM_UNIT_TEXT_FILL_TYPE" val="1"/>
  <p:tag name="KSO_WM_TEMPLATE_ASSEMBLE_XID" val="60656fa64054ed1e2fb80e3c"/>
  <p:tag name="KSO_WM_TEMPLATE_ASSEMBLE_GROUPID" val="60656fa64054ed1e2fb80e3c"/>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52.xml><?xml version="1.0" encoding="utf-8"?>
<p:tagLst xmlns:p="http://schemas.openxmlformats.org/presentationml/2006/main">
  <p:tag name="KSO_WM_UNIT_PLACING_PICTURE_USER_VIEWPORT" val="{&quot;height&quot;:6402.500787401575,&quot;width&quot;:6637.500787401575}"/>
</p:tagLst>
</file>

<file path=ppt/tags/tag353.xml><?xml version="1.0" encoding="utf-8"?>
<p:tagLst xmlns:p="http://schemas.openxmlformats.org/presentationml/2006/main">
  <p:tag name="KSO_WM_UNIT_PLACING_PICTURE_USER_VIEWPORT" val="{&quot;height&quot;:5887.500787401575,&quot;width&quot;:6077.499212598425}"/>
</p:tagLst>
</file>

<file path=ppt/tags/tag354.xml><?xml version="1.0" encoding="utf-8"?>
<p:tagLst xmlns:p="http://schemas.openxmlformats.org/presentationml/2006/main">
  <p:tag name="KSO_WM_UNIT_PLACING_PICTURE_USER_VIEWPORT" val="{&quot;height&quot;:5387.500787401575,&quot;width&quot;:5640}"/>
</p:tagLst>
</file>

<file path=ppt/tags/tag355.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57.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7575_1*i*1"/>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7090df619eb24a29be860caa3f1e17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7575_1*i*3"/>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1633926b034d47d5b76db74a46673418"/>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7575_1*i*4"/>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cde5c3a353543559ccf52c032d187af"/>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7575_1*i*5"/>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1ac2e52681843d0836ae71a8348414c"/>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i*1_1_2"/>
  <p:tag name="KSO_WM_TEMPLATE_CATEGORY" val="diagram"/>
  <p:tag name="KSO_WM_TEMPLATE_INDEX" val="20219124"/>
  <p:tag name="KSO_WM_UNIT_LAYERLEVEL" val="1_1_1"/>
  <p:tag name="KSO_WM_TAG_VERSION" val="1.0"/>
  <p:tag name="KSO_WM_BEAUTIFY_FLAG" val="#wm#"/>
  <p:tag name="KSO_WM_UNIT_TYPE" val="l_h_i"/>
  <p:tag name="KSO_WM_UNIT_INDEX" val="1_1_2"/>
  <p:tag name="KSO_WM_CHIP_GROUPID" val="60b9e315d573a1aeab43bf4b"/>
  <p:tag name="KSO_WM_CHIP_XID" val="60b9e315d573a1aeab43bf4c"/>
  <p:tag name="KSO_WM_ASSEMBLE_CHIP_INDEX" val="169123e73c1449fe9585be272ba18fd8"/>
  <p:tag name="KSO_WM_UNIT_VALU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i*1_1_1"/>
  <p:tag name="KSO_WM_TEMPLATE_CATEGORY" val="diagram"/>
  <p:tag name="KSO_WM_TEMPLATE_INDEX" val="20219124"/>
  <p:tag name="KSO_WM_UNIT_LAYERLEVEL" val="1_1_1"/>
  <p:tag name="KSO_WM_TAG_VERSION" val="1.0"/>
  <p:tag name="KSO_WM_BEAUTIFY_FLAG" val="#wm#"/>
  <p:tag name="KSO_WM_UNIT_TYPE" val="l_h_i"/>
  <p:tag name="KSO_WM_UNIT_INDEX" val="1_1_1"/>
  <p:tag name="KSO_WM_CHIP_GROUPID" val="60b9e315d573a1aeab43bf4b"/>
  <p:tag name="KSO_WM_CHIP_XID" val="60b9e315d573a1aeab43bf4c"/>
  <p:tag name="KSO_WM_ASSEMBLE_CHIP_INDEX" val="169123e73c1449fe9585be272ba18fd8"/>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f*1_1_1"/>
  <p:tag name="KSO_WM_TEMPLATE_CATEGORY" val="diagram"/>
  <p:tag name="KSO_WM_TEMPLATE_INDEX" val="20219124"/>
  <p:tag name="KSO_WM_UNIT_LAYERLEVEL" val="1_1_1"/>
  <p:tag name="KSO_WM_TAG_VERSION" val="1.0"/>
  <p:tag name="KSO_WM_BEAUTIFY_FLAG" val="#wm#"/>
  <p:tag name="KSO_WM_UNIT_SUBTYPE" val="a"/>
  <p:tag name="KSO_WM_UNIT_NOCLEAR" val="0"/>
  <p:tag name="KSO_WM_UNIT_TYPE" val="l_h_f"/>
  <p:tag name="KSO_WM_UNIT_INDEX" val="1_1_1"/>
  <p:tag name="KSO_WM_UNIT_PRESET_TEXT" val="单击此处输入你的正文，文字是您思想的提炼"/>
  <p:tag name="KSO_WM_UNIT_VALUE" val="46"/>
  <p:tag name="KSO_WM_CHIP_GROUPID" val="60b9e315d573a1aeab43bf4b"/>
  <p:tag name="KSO_WM_CHIP_XID" val="60b9e315d573a1aeab43bf4c"/>
  <p:tag name="KSO_WM_ASSEMBLE_CHIP_INDEX" val="169123e73c1449fe9585be272ba18fd8"/>
  <p:tag name="KSO_WM_UNIT_TEXT_FILL_FORE_SCHEMECOLOR_INDEX_BRIGHTNESS" val="0.25"/>
  <p:tag name="KSO_WM_UNIT_TEXT_FILL_FORE_SCHEMECOLOR_INDEX" val="13"/>
  <p:tag name="KSO_WM_UNIT_TEX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i*1_2_2"/>
  <p:tag name="KSO_WM_TEMPLATE_CATEGORY" val="diagram"/>
  <p:tag name="KSO_WM_TEMPLATE_INDEX" val="20219124"/>
  <p:tag name="KSO_WM_UNIT_LAYERLEVEL" val="1_1_1"/>
  <p:tag name="KSO_WM_TAG_VERSION" val="1.0"/>
  <p:tag name="KSO_WM_BEAUTIFY_FLAG" val="#wm#"/>
  <p:tag name="KSO_WM_UNIT_TYPE" val="l_h_i"/>
  <p:tag name="KSO_WM_UNIT_INDEX" val="1_2_2"/>
  <p:tag name="KSO_WM_CHIP_GROUPID" val="60b9e315d573a1aeab43bf4b"/>
  <p:tag name="KSO_WM_CHIP_XID" val="60b9e315d573a1aeab43bf4c"/>
  <p:tag name="KSO_WM_ASSEMBLE_CHIP_INDEX" val="169123e73c1449fe9585be272ba18fd8"/>
  <p:tag name="KSO_WM_UNIT_VALUE" val="0"/>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i*1_2_1"/>
  <p:tag name="KSO_WM_TEMPLATE_CATEGORY" val="diagram"/>
  <p:tag name="KSO_WM_TEMPLATE_INDEX" val="20219124"/>
  <p:tag name="KSO_WM_UNIT_LAYERLEVEL" val="1_1_1"/>
  <p:tag name="KSO_WM_TAG_VERSION" val="1.0"/>
  <p:tag name="KSO_WM_BEAUTIFY_FLAG" val="#wm#"/>
  <p:tag name="KSO_WM_UNIT_TYPE" val="l_h_i"/>
  <p:tag name="KSO_WM_UNIT_INDEX" val="1_2_1"/>
  <p:tag name="KSO_WM_CHIP_GROUPID" val="60b9e315d573a1aeab43bf4b"/>
  <p:tag name="KSO_WM_CHIP_XID" val="60b9e315d573a1aeab43bf4c"/>
  <p:tag name="KSO_WM_ASSEMBLE_CHIP_INDEX" val="169123e73c1449fe9585be272ba18fd8"/>
  <p:tag name="KSO_WM_UNIT_VALUE"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f*1_2_1"/>
  <p:tag name="KSO_WM_TEMPLATE_CATEGORY" val="diagram"/>
  <p:tag name="KSO_WM_TEMPLATE_INDEX" val="20219124"/>
  <p:tag name="KSO_WM_UNIT_LAYERLEVEL" val="1_1_1"/>
  <p:tag name="KSO_WM_TAG_VERSION" val="1.0"/>
  <p:tag name="KSO_WM_BEAUTIFY_FLAG" val="#wm#"/>
  <p:tag name="KSO_WM_UNIT_SUBTYPE" val="a"/>
  <p:tag name="KSO_WM_UNIT_NOCLEAR" val="0"/>
  <p:tag name="KSO_WM_UNIT_TYPE" val="l_h_f"/>
  <p:tag name="KSO_WM_UNIT_INDEX" val="1_2_1"/>
  <p:tag name="KSO_WM_UNIT_PRESET_TEXT" val="单击此处输入你的正文，文字是您思想的提炼"/>
  <p:tag name="KSO_WM_UNIT_VALUE" val="46"/>
  <p:tag name="KSO_WM_CHIP_GROUPID" val="60b9e315d573a1aeab43bf4b"/>
  <p:tag name="KSO_WM_CHIP_XID" val="60b9e315d573a1aeab43bf4c"/>
  <p:tag name="KSO_WM_ASSEMBLE_CHIP_INDEX" val="169123e73c1449fe9585be272ba18fd8"/>
  <p:tag name="KSO_WM_UNIT_TEXT_FILL_FORE_SCHEMECOLOR_INDEX_BRIGHTNESS" val="0.25"/>
  <p:tag name="KSO_WM_UNIT_TEXT_FILL_FORE_SCHEMECOLOR_INDEX" val="13"/>
  <p:tag name="KSO_WM_UNIT_TEXT_FILL_TYPE" val="1"/>
  <p:tag name="KSO_WM_UNIT_USESOURCEFORMAT_APPLY" val="1"/>
</p:tagLst>
</file>

<file path=ppt/tags/tag373.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77.xml><?xml version="1.0" encoding="utf-8"?>
<p:tagLst xmlns:p="http://schemas.openxmlformats.org/presentationml/2006/main">
  <p:tag name="KSO_WM_SLIDE_ID" val="diagram20207575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7575"/>
  <p:tag name="KSO_WM_SLIDE_LAYOUT" val="d"/>
  <p:tag name="KSO_WM_SLIDE_LAYOUT_CNT" val="1"/>
  <p:tag name="KSO_WM_SLIDE_TYPE" val="text"/>
  <p:tag name="KSO_WM_SLIDE_SUBTYPE" val="picTxt"/>
  <p:tag name="KSO_WM_SLIDE_LAYOUTTYPE" val="topbottom"/>
  <p:tag name="KSO_WM_SLIDE_SIZE" val="959*539"/>
  <p:tag name="KSO_WM_SLIDE_POSITION" val="0*0"/>
  <p:tag name="KSO_WM_SLIDE_RATIO" val="1.777778"/>
  <p:tag name="KSO_WM_SLIDE_BACKGROUND" val="[&quot;general&quot;]"/>
  <p:tag name="KSO_WM_SLIDE_BACKGROUND_TYPE" val="general"/>
  <p:tag name="KSO_WM_SLIDE_LAYOUT_INFO" val="{&quot;backgroundInfo&quot;:[{&quot;bottom&quot;:0,&quot;bottomAbs&quot;:false,&quot;left&quot;:0,&quot;leftAbs&quot;:false,&quot;right&quot;:0,&quot;rightAbs&quot;:false,&quot;top&quot;:0,&quot;topAbs&quot;:false,&quot;type&quot;:&quot;general&quot;}],&quot;direction&quot;:1,&quot;id&quot;:&quot;2023-08-24T14:47:47&quot;,&quot;maxSize&quot;:{&quot;size1&quot;:100},&quot;minSize&quot;:{&quot;size1&quot;:100},&quot;normalSize&quot;:{&quot;size1&quot;:100},&quot;subLayout&quot;:[{&quot;id&quot;:&quot;2023-08-24T14:47:47&quot;,&quot;margin&quot;:{&quot;bottom&quot;:2.117000102996826,&quot;left&quot;:2.5399999618530273,&quot;right&quot;:2.5399999618530273,&quot;top&quot;:2.117000102996826},&quot;type&quot;:0},{&quot;id&quot;:&quot;2023-08-24T14:47:47&quot;,&quot;type&quot;:0}],&quot;type&quot;:0}"/>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CHIP_DECFILLPROP" val="[]"/>
  <p:tag name="KSO_WM_CHIP_GROUPID" val="5ed7460cafe44fab1839bd1a"/>
  <p:tag name="KSO_WM_SLIDE_SUPPORT_FEATURE_TYPE" val="3"/>
  <p:tag name="KSO_WM_TEMPLATE_ASSEMBLE_XID" val="60656e6e4054ed1e2fb7f894"/>
  <p:tag name="KSO_WM_TEMPLATE_ASSEMBLE_GROUPID" val="60656e6e4054ed1e2fb7f894"/>
</p:tagLst>
</file>

<file path=ppt/tags/tag37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79.xml><?xml version="1.0" encoding="utf-8"?>
<p:tagLst xmlns:p="http://schemas.openxmlformats.org/presentationml/2006/main">
  <p:tag name="KSO_WM_TAG_VERSION" val="1.0"/>
  <p:tag name="KSO_WM_BEAUTIFY_FLAG" val="#wm#"/>
  <p:tag name="KSO_WM_UNIT_TYPE" val="i"/>
  <p:tag name="KSO_WM_UNIT_ID" val="_13*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702_1*a*1"/>
  <p:tag name="KSO_WM_TEMPLATE_CATEGORY" val="diagram"/>
  <p:tag name="KSO_WM_TEMPLATE_INDEX" val="202137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77f8a70bb264b41be9aed673603159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e14f7afb19243d993c5e6b491eedb03"/>
  <p:tag name="KSO_WM_UNIT_TEXT_FILL_FORE_SCHEMECOLOR_INDEX_BRIGHTNESS" val="0"/>
  <p:tag name="KSO_WM_UNIT_TEXT_FILL_FORE_SCHEMECOLOR_INDEX" val="13"/>
  <p:tag name="KSO_WM_UNIT_TEXT_FILL_TYPE" val="1"/>
  <p:tag name="KSO_WM_TEMPLATE_ASSEMBLE_XID" val="60656ec34054ed1e2fb7ff20"/>
  <p:tag name="KSO_WM_TEMPLATE_ASSEMBLE_GROUPID" val="60656ec34054ed1e2fb7ff20"/>
</p:tagLst>
</file>

<file path=ppt/tags/tag381.xml><?xml version="1.0" encoding="utf-8"?>
<p:tagLst xmlns:p="http://schemas.openxmlformats.org/presentationml/2006/main">
  <p:tag name="KSO_WM_UNIT_VALUE" val="1184*1607"/>
  <p:tag name="KSO_WM_UNIT_HIGHLIGHT" val="0"/>
  <p:tag name="KSO_WM_UNIT_COMPATIBLE" val="0"/>
  <p:tag name="KSO_WM_UNIT_DIAGRAM_ISNUMVISUAL" val="0"/>
  <p:tag name="KSO_WM_UNIT_DIAGRAM_ISREFERUNIT" val="0"/>
  <p:tag name="KSO_WM_UNIT_TYPE" val="d"/>
  <p:tag name="KSO_WM_UNIT_INDEX" val="1"/>
  <p:tag name="KSO_WM_UNIT_ID" val="diagram20213702_1*d*1"/>
  <p:tag name="KSO_WM_TEMPLATE_CATEGORY" val="diagram"/>
  <p:tag name="KSO_WM_TEMPLATE_INDEX" val="20213702"/>
  <p:tag name="KSO_WM_UNIT_LAYERLEVEL" val="1"/>
  <p:tag name="KSO_WM_TAG_VERSION" val="1.0"/>
  <p:tag name="KSO_WM_BEAUTIFY_FLAG" val="#wm#"/>
  <p:tag name="KSO_WM_CHIP_GROUPID" val="5e7310da9a230a26b9e88a19"/>
  <p:tag name="KSO_WM_CHIP_XID" val="5e7310da9a230a26b9e88a1a"/>
  <p:tag name="KSO_WM_UNIT_DEC_AREA_ID" val="290b9735d1e34242bafefac31e6e9f9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9eff643c0464fc79143df37c69bbf95"/>
  <p:tag name="KSO_WM_UNIT_SUPPORT_UNIT_TYPE" val="[&quot;l&quot;,&quot;m&quot;,&quot;n&quot;,&quot;o&quot;,&quot;p&quot;,&quot;q&quot;,&quot;r&quot;,&quot;δ&quot;,&quot;ε&quot;,&quot;ζ&quot;,&quot;η&quot;,&quot;d&quot;,&quot;α&quot;,&quot;β&quot;,&quot;θ&quot;]"/>
  <p:tag name="KSO_WM_TEMPLATE_ASSEMBLE_XID" val="60656ec34054ed1e2fb7ff20"/>
  <p:tag name="KSO_WM_TEMPLATE_ASSEMBLE_GROUPID" val="60656ec34054ed1e2fb7ff20"/>
</p:tagLst>
</file>

<file path=ppt/tags/tag38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702_1*f*1"/>
  <p:tag name="KSO_WM_TEMPLATE_CATEGORY" val="diagram"/>
  <p:tag name="KSO_WM_TEMPLATE_INDEX" val="20213702"/>
  <p:tag name="KSO_WM_UNIT_LAYERLEVEL" val="1"/>
  <p:tag name="KSO_WM_TAG_VERSION" val="1.0"/>
  <p:tag name="KSO_WM_BEAUTIFY_FLAG" val="#wm#"/>
  <p:tag name="KSO_WM_UNIT_DEFAULT_FONT" val="14;20;2"/>
  <p:tag name="KSO_WM_UNIT_BLOCK" val="0"/>
  <p:tag name="KSO_WM_UNIT_VALUE" val="114"/>
  <p:tag name="KSO_WM_UNIT_SHOW_EDIT_AREA_INDICATION" val="1"/>
  <p:tag name="KSO_WM_CHIP_GROUPID" val="5e6b05596848fb12bee65ac8"/>
  <p:tag name="KSO_WM_CHIP_XID" val="5e6b05596848fb12bee65aca"/>
  <p:tag name="KSO_WM_UNIT_DEC_AREA_ID" val="1debfbcf8c584cd48fd70a1aafbcaf4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7358d1823a24fccad65a4c5bea2a0e8"/>
  <p:tag name="KSO_WM_UNIT_SUPPORT_UNIT_TYPE" val="[&quot;d&quot;]"/>
  <p:tag name="KSO_WM_UNIT_TEXT_FILL_FORE_SCHEMECOLOR_INDEX_BRIGHTNESS" val="0.25"/>
  <p:tag name="KSO_WM_UNIT_TEXT_FILL_FORE_SCHEMECOLOR_INDEX" val="13"/>
  <p:tag name="KSO_WM_UNIT_TEXT_FILL_TYPE" val="1"/>
  <p:tag name="KSO_WM_TEMPLATE_ASSEMBLE_XID" val="60656ec34054ed1e2fb7ff20"/>
  <p:tag name="KSO_WM_TEMPLATE_ASSEMBLE_GROUPID" val="60656ec34054ed1e2fb7ff20"/>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84.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1-04-01T15:16:37&quot;,&quot;maxSize&quot;:{&quot;size1&quot;:26.7},&quot;minSize&quot;:{&quot;size1&quot;:22.2},&quot;normalSize&quot;:{&quot;size1&quot;:22.2},&quot;subLayout&quot;:[{&quot;id&quot;:&quot;2021-04-01T15:16:37&quot;,&quot;margin&quot;:{&quot;bottom&quot;:0,&quot;left&quot;:1.6929999589920044,&quot;right&quot;:1.6929999589920044,&quot;top&quot;:1.6929999589920044},&quot;type&quot;:0},{&quot;direction&quot;:1,&quot;id&quot;:&quot;2021-04-01T15:16:37&quot;,&quot;maxSize&quot;:{&quot;size1&quot;:66.1996061300044},&quot;minSize&quot;:{&quot;size1&quot;:52.599606130004396},&quot;normalSize&quot;:{&quot;size1&quot;:57.755856130004396},&quot;subLayout&quot;:[{&quot;id&quot;:&quot;2021-04-01T15:16:37&quot;,&quot;margin&quot;:{&quot;bottom&quot;:2.5399999618530273,&quot;left&quot;:1.6929999589920044,&quot;right&quot;:0.02600000612437725,&quot;top&quot;:0.4230000674724579},&quot;type&quot;:0},{&quot;id&quot;:&quot;2021-04-01T15:16:37&quot;,&quot;maxSize&quot;:{&quot;size1&quot;:54.3},&quot;minSize&quot;:{&quot;size1&quot;:25.7},&quot;normalSize&quot;:{&quot;size1&quot;:30.444815766923732},&quot;subLayout&quot;:[{&quot;id&quot;:&quot;2021-04-01T15:16:37&quot;,&quot;margin&quot;:{&quot;bottom&quot;:0.02600000612437725,&quot;left&quot;:0.8199999928474426,&quot;right&quot;:1.6929999589920044,&quot;top&quot;:0.4230000674724579},&quot;type&quot;:0},{&quot;id&quot;:&quot;2021-04-01T15:16:37&quot;,&quot;margin&quot;:{&quot;bottom&quot;:2.5399999618530273,&quot;left&quot;:0.8199999928474426,&quot;right&quot;:1.6929999589920044,&quot;top&quot;:0.8199999928474426},&quot;type&quot;:0}],&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b553136823a5e618e"/>
  <p:tag name="KSO_WM_CHIP_FILLPROP" val="[[{&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features&quot;:[&quot;collage&quot;,&quot;carousel&quot;],&quot;support_big_font&quot;:false,&quot;fill_id&quot;:&quot;42ea1e0400894401bb2610c3c0153f6d&quot;,&quot;fill_align&quot;:&quot;lm&quot;,&quot;chip_types&quot;:[&quot;diagram&quot;,&quot;pictext&quot;,&quot;picture&quot;,&quot;chart&quot;,&quot;table&quot;,&quot;video&quot;]},{&quot;text_align&quot;:&quot;lm&quot;,&quot;text_direction&quot;:&quot;horizontal&quot;,&quot;support_features&quot;:[&quot;collage&quot;],&quot;support_big_font&quot;:false,&quot;fill_id&quot;:&quot;0f96301dc40a41638ebb6f5376cdb38a&quot;,&quot;fill_align&quot;:&quot;lm&quot;,&quot;chip_types&quot;:[&quot;text&quot;,&quot;picture&quot;]},{&quot;text_align&quot;:&quot;lm&quot;,&quot;text_direction&quot;:&quot;horizontal&quot;,&quot;support_features&quot;:[&quot;collage&quot;],&quot;support_big_font&quot;:false,&quot;fill_id&quot;:&quot;329e105782db409784b57bdaff302d5c&quot;,&quot;fill_align&quot;:&quot;lm&quot;,&quot;chip_types&quot;:[&quot;text&quot;,&quot;picture&quot;]}],[{&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big_font&quot;:false,&quot;fill_id&quot;:&quot;42ea1e0400894401bb2610c3c0153f6d&quot;,&quot;fill_align&quot;:&quot;lm&quot;,&quot;chip_types&quot;:[&quot;text&quot;]},{&quot;text_align&quot;:&quot;lm&quot;,&quot;text_direction&quot;:&quot;horizontal&quot;,&quot;support_features&quot;:[&quot;collage&quot;],&quot;support_big_font&quot;:false,&quot;fill_id&quot;:&quot;0f96301dc40a41638ebb6f5376cdb38a&quot;,&quot;fill_align&quot;:&quot;lm&quot;,&quot;chip_types&quot;:[&quot;picture&quot;]},{&quot;text_align&quot;:&quot;lm&quot;,&quot;text_direction&quot;:&quot;horizontal&quot;,&quot;support_features&quot;:[&quot;collage&quot;],&quot;support_big_font&quot;:false,&quot;fill_id&quot;:&quot;329e105782db409784b57bdaff302d5c&quot;,&quot;fill_align&quot;:&quot;lm&quot;,&quot;chip_types&quot;:[&quot;picture&quot;]}]]"/>
  <p:tag name="KSO_WM_SLIDE_ID" val="diagram2021370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20"/>
  <p:tag name="KSO_WM_SLIDE_POSITION" val="48*48"/>
  <p:tag name="KSO_WM_TAG_VERSION" val="1.0"/>
  <p:tag name="KSO_WM_BEAUTIFY_FLAG" val="#wm#"/>
  <p:tag name="KSO_WM_TEMPLATE_CATEGORY" val="diagram"/>
  <p:tag name="KSO_WM_TEMPLATE_INDEX" val="20213702"/>
  <p:tag name="KSO_WM_SLIDE_LAYOUT" val="a_d_f"/>
  <p:tag name="KSO_WM_SLIDE_LAYOUT_CNT" val="1_1_2"/>
  <p:tag name="FIXED_XID_TMP" val="5f5ee1ca4d6848d78f644aec"/>
  <p:tag name="KSO_WM_CHIP_DECFILLPROP" val="[]"/>
  <p:tag name="KSO_WM_CHIP_GROUPID" val="5f5ee1ca4d6848d78f644aec"/>
  <p:tag name="KSO_WM_SLIDE_BK_DARK_LIGHT" val="2"/>
  <p:tag name="KSO_WM_SLIDE_BACKGROUND_TYPE" val="frame"/>
  <p:tag name="KSO_WM_SLIDE_SUPPORT_FEATURE_TYPE" val="3"/>
  <p:tag name="KSO_WM_TEMPLATE_ASSEMBLE_XID" val="60656ec34054ed1e2fb7ff20"/>
  <p:tag name="KSO_WM_TEMPLATE_ASSEMBLE_GROUPID" val="60656ec34054ed1e2fb7ff20"/>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Lst>
</file>

<file path=ppt/tags/tag386.xml><?xml version="1.0" encoding="utf-8"?>
<p:tagLst xmlns:p="http://schemas.openxmlformats.org/presentationml/2006/main">
  <p:tag name="KSO_WM_UNIT_SMARTLAYOUT_COMPRESS_INFO" val="{&#10;    &quot;id&quot;: &quot;2023-08-24T14:21:49&quot;,&#10;    &quot;max&quot;: 14.925118110236221,&#10;    &quot;topChanged&quot;: 6.343875496135645&#10;}&#10;"/>
  <p:tag name="KSO_WM_UNIT_TEXT_FILL_FORE_SCHEMECOLOR_INDEX_BRIGHTNESS" val="0"/>
  <p:tag name="KSO_WM_UNIT_TEXT_FILL_FORE_SCHEMECOLOR_INDEX" val="2"/>
  <p:tag name="KSO_WM_UNIT_TEXT_FILL_TYPE" val="1"/>
</p:tagLst>
</file>

<file path=ppt/tags/tag387.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3-08-24T14:21:49&quot;,&quot;margin&quot;:{&quot;bottom&quot;:0.847000002861023,&quot;left&quot;:0.9524999856948853,&quot;right&quot;:0.9524999856948853,&quot;top&quot;:1.6929999589920044},&quot;type&quot;:0}"/>
  <p:tag name="KSO_WM_SLIDE_RATIO" val="1.777778"/>
  <p:tag name="KSO_WM_SLIDE_BACKGROUND" val="[&quot;general&quot;]"/>
  <p:tag name="KSO_WM_SLIDE_BACKGROUND_TYPE" val="general"/>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7575_1*i*1"/>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7090df619eb24a29be860caa3f1e17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7575_1*i*2"/>
  <p:tag name="KSO_WM_TEMPLATE_CATEGORY" val="diagram"/>
  <p:tag name="KSO_WM_TEMPLATE_INDEX" val="20207575"/>
  <p:tag name="KSO_WM_UNIT_LAYERLEVEL" val="1"/>
  <p:tag name="KSO_WM_TAG_VERSION" val="1.0"/>
  <p:tag name="KSO_WM_BEAUTIFY_FLAG" val=""/>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008b2d3867524338a4cb096811b1bae7"/>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7575_1*i*3"/>
  <p:tag name="KSO_WM_TEMPLATE_CATEGORY" val="diagram"/>
  <p:tag name="KSO_WM_TEMPLATE_INDEX" val="20207575"/>
  <p:tag name="KSO_WM_UNIT_LAYERLEVEL" val="1"/>
  <p:tag name="KSO_WM_TAG_VERSION" val="1.0"/>
  <p:tag name="KSO_WM_BEAUTIFY_FLAG" val=""/>
  <p:tag name="KSO_WM_UNIT_SM_LIMIT_TYPE" val="2"/>
  <p:tag name="KSO_WM_UNIT_BLOCK" val="0"/>
  <p:tag name="KSO_WM_UNIT_DEC_AREA_ID" val="1633926b034d47d5b76db74a46673418"/>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7575_1*i*4"/>
  <p:tag name="KSO_WM_TEMPLATE_CATEGORY" val="diagram"/>
  <p:tag name="KSO_WM_TEMPLATE_INDEX" val="20207575"/>
  <p:tag name="KSO_WM_UNIT_LAYERLEVEL" val="1"/>
  <p:tag name="KSO_WM_TAG_VERSION" val="1.0"/>
  <p:tag name="KSO_WM_BEAUTIFY_FLAG" val=""/>
  <p:tag name="KSO_WM_UNIT_SM_LIMIT_TYPE" val="2"/>
  <p:tag name="KSO_WM_UNIT_BLOCK" val="0"/>
  <p:tag name="KSO_WM_UNIT_DEC_AREA_ID" val="4cde5c3a353543559ccf52c032d187af"/>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7575_1*i*5"/>
  <p:tag name="KSO_WM_TEMPLATE_CATEGORY" val="diagram"/>
  <p:tag name="KSO_WM_TEMPLATE_INDEX" val="20207575"/>
  <p:tag name="KSO_WM_UNIT_LAYERLEVEL" val="1"/>
  <p:tag name="KSO_WM_TAG_VERSION" val="1.0"/>
  <p:tag name="KSO_WM_BEAUTIFY_FLAG" val=""/>
  <p:tag name="KSO_WM_UNIT_SM_LIMIT_TYPE" val="2"/>
  <p:tag name="KSO_WM_UNIT_BLOCK" val="0"/>
  <p:tag name="KSO_WM_UNIT_DEC_AREA_ID" val="e1ac2e52681843d0836ae71a8348414c"/>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94.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0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03.xml><?xml version="1.0" encoding="utf-8"?>
<p:tagLst xmlns:p="http://schemas.openxmlformats.org/presentationml/2006/main">
  <p:tag name="KSO_WM_UNIT_PLACING_PICTURE_USER_VIEWPORT" val="{&quot;height&quot;:3720.472440944882,&quot;width&quot;:6240.791601049868}"/>
</p:tagLst>
</file>

<file path=ppt/tags/tag404.xml><?xml version="1.0" encoding="utf-8"?>
<p:tagLst xmlns:p="http://schemas.openxmlformats.org/presentationml/2006/main">
  <p:tag name="KSO_WM_UNIT_PLACING_PICTURE_USER_VIEWPORT" val="{&quot;height&quot;:3381.763779527559,&quot;width&quot;:6120.779002624671}"/>
</p:tagLst>
</file>

<file path=ppt/tags/tag40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0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50&quot;,&quot;maxSize&quot;:{&quot;size1&quot;:20},&quot;minSize&quot;:{&quot;size1&quot;:11.2},&quot;normalSize&quot;:{&quot;size1&quot;:11.2},&quot;subLayout&quot;:[{&quot;id&quot;:&quot;2023-08-24T14:21:50&quot;,&quot;margin&quot;:{&quot;bottom&quot;:0.025999996811151505,&quot;left&quot;:0.9524999856948853,&quot;right&quot;:0.9524999856948853,&quot;top&quot;:0.4230000674724579},&quot;type&quot;:0},{&quot;id&quot;:&quot;2023-08-24T14:21:50&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411.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412.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413.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1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16.xml><?xml version="1.0" encoding="utf-8"?>
<p:tagLst xmlns:p="http://schemas.openxmlformats.org/presentationml/2006/main">
  <p:tag name="KSO_WM_UNIT_SMARTLAYOUT_COMPRESS_INFO" val="{&#10;    &quot;id&quot;: &quot;2023-08-24T14:21:50&quot;,&#10;    &quot;max&quot;: 10.952125984251971,&#10;    &quot;topChanged&quot;: 5.3346372270438795&#10;}&#10;"/>
  <p:tag name="KSO_WM_UNIT_TEXT_FILL_FORE_SCHEMECOLOR_INDEX_BRIGHTNESS" val="0"/>
  <p:tag name="KSO_WM_UNIT_TEXT_FILL_FORE_SCHEMECOLOR_INDEX" val="13"/>
  <p:tag name="KSO_WM_UNIT_TEXT_FILL_TYPE" val="1"/>
</p:tagLst>
</file>

<file path=ppt/tags/tag4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50&quot;,&quot;maxSize&quot;:{&quot;size1&quot;:20},&quot;minSize&quot;:{&quot;size1&quot;:11.2},&quot;normalSize&quot;:{&quot;size1&quot;:11.2},&quot;subLayout&quot;:[{&quot;id&quot;:&quot;2023-08-24T14:21:50&quot;,&quot;margin&quot;:{&quot;bottom&quot;:0.025999996811151505,&quot;left&quot;:0.9524999856948853,&quot;right&quot;:0.9524999856948853,&quot;top&quot;:0.4230000674724579},&quot;type&quot;:0},{&quot;id&quot;:&quot;2023-08-24T14:21:50&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0.xml><?xml version="1.0" encoding="utf-8"?>
<p:tagLst xmlns:p="http://schemas.openxmlformats.org/presentationml/2006/main">
  <p:tag name="KSO_WM_TAG_VERSION" val="1.0"/>
  <p:tag name="KSO_WM_BEAUTIFY_FLAG" val=""/>
  <p:tag name="KSO_WM_UNIT_TYPE" val="i"/>
  <p:tag name="KSO_WM_UNIT_ID" val="_14*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23.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25.xml><?xml version="1.0" encoding="utf-8"?>
<p:tagLst xmlns:p="http://schemas.openxmlformats.org/presentationml/2006/main">
  <p:tag name="KSO_WM_UNIT_SMARTLAYOUT_COMPRESS_INFO" val="{&#10;    &quot;id&quot;: &quot;2023-08-24T14:22:19&quot;,&#10;    &quot;max&quot;: 29.3048031496063,&#10;    &quot;topChanged&quot;: 14.592730032775373&#10;}&#10;"/>
  <p:tag name="KSO_WM_UNIT_TEXT_FILL_FORE_SCHEMECOLOR_INDEX_BRIGHTNESS" val="0"/>
  <p:tag name="KSO_WM_UNIT_TEXT_FILL_FORE_SCHEMECOLOR_INDEX" val="13"/>
  <p:tag name="KSO_WM_UNIT_TEXT_FILL_TYPE" val="1"/>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2:19&quot;,&quot;maxSize&quot;:{&quot;size1&quot;:20},&quot;minSize&quot;:{&quot;size1&quot;:11.2},&quot;normalSize&quot;:{&quot;size1&quot;:11.2},&quot;subLayout&quot;:[{&quot;id&quot;:&quot;2023-08-24T14:22:19&quot;,&quot;margin&quot;:{&quot;bottom&quot;:0.025999996811151505,&quot;left&quot;:0.9524999856948853,&quot;right&quot;:0.9524999856948853,&quot;top&quot;:0.4230000674724579},&quot;type&quot;:0},{&quot;id&quot;:&quot;2023-08-24T14:22:19&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428.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429.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0.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3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50&quot;,&quot;maxSize&quot;:{&quot;size1&quot;:20},&quot;minSize&quot;:{&quot;size1&quot;:11.2},&quot;normalSize&quot;:{&quot;size1&quot;:11.2},&quot;subLayout&quot;:[{&quot;id&quot;:&quot;2023-08-24T14:21:50&quot;,&quot;margin&quot;:{&quot;bottom&quot;:0.025999996811151505,&quot;left&quot;:0.9524999856948853,&quot;right&quot;:0.9524999856948853,&quot;top&quot;:0.4230000674724579},&quot;type&quot;:0},{&quot;id&quot;:&quot;2023-08-24T14:21:50&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437.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13673_1*a*1"/>
  <p:tag name="KSO_WM_TEMPLATE_CATEGORY" val="diagram"/>
  <p:tag name="KSO_WM_TEMPLATE_INDEX" val="20213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37919134acb4a51bbcb8f9b6695098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cb75ab1854554ce1b4f35158b54f7333"/>
  <p:tag name="KSO_WM_UNIT_TEXT_FILL_FORE_SCHEMECOLOR_INDEX_BRIGHTNESS" val="0"/>
  <p:tag name="KSO_WM_UNIT_TEXT_FILL_FORE_SCHEMECOLOR_INDEX" val="13"/>
  <p:tag name="KSO_WM_UNIT_TEXT_FILL_TYPE" val="1"/>
  <p:tag name="KSO_WM_TEMPLATE_ASSEMBLE_XID" val="60656eb54054ed1e2fb7fe8f"/>
  <p:tag name="KSO_WM_TEMPLATE_ASSEMBLE_GROUPID" val="60656eb54054ed1e2fb7fe8f"/>
</p:tagLst>
</file>

<file path=ppt/tags/tag43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673_1*f*1"/>
  <p:tag name="KSO_WM_TEMPLATE_CATEGORY" val="diagram"/>
  <p:tag name="KSO_WM_TEMPLATE_INDEX" val="20213673"/>
  <p:tag name="KSO_WM_UNIT_LAYERLEVEL" val="1"/>
  <p:tag name="KSO_WM_TAG_VERSION" val="1.0"/>
  <p:tag name="KSO_WM_BEAUTIFY_FLAG" val="#wm#"/>
  <p:tag name="KSO_WM_UNIT_DEFAULT_FONT" val="14;20;2"/>
  <p:tag name="KSO_WM_UNIT_BLOCK" val="0"/>
  <p:tag name="KSO_WM_UNIT_VALUE" val="225"/>
  <p:tag name="KSO_WM_UNIT_SHOW_EDIT_AREA_INDICATION" val="1"/>
  <p:tag name="KSO_WM_CHIP_GROUPID" val="5e6b05596848fb12bee65ac8"/>
  <p:tag name="KSO_WM_CHIP_XID" val="5e6b05596848fb12bee65aca"/>
  <p:tag name="KSO_WM_UNIT_DEC_AREA_ID" val="c5974a3a47a7438db28ffdaeb587b99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b0899fbad14fb9990a409e9b2989d8"/>
  <p:tag name="KSO_WM_UNIT_SUPPORT_UNIT_TYPE" val="[&quot;d&quot;,&quot;β&quot;,&quot;θ&quot;]"/>
  <p:tag name="KSO_WM_UNIT_TEXT_FILL_FORE_SCHEMECOLOR_INDEX_BRIGHTNESS" val="0.25"/>
  <p:tag name="KSO_WM_UNIT_TEXT_FILL_FORE_SCHEMECOLOR_INDEX" val="13"/>
  <p:tag name="KSO_WM_UNIT_TEXT_FILL_TYPE" val="1"/>
  <p:tag name="KSO_WM_TEMPLATE_ASSEMBLE_XID" val="60656eb54054ed1e2fb7fe8f"/>
  <p:tag name="KSO_WM_TEMPLATE_ASSEMBLE_GROUPID" val="60656eb54054ed1e2fb7fe8f"/>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wm#"/>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0.xml><?xml version="1.0" encoding="utf-8"?>
<p:tagLst xmlns:p="http://schemas.openxmlformats.org/presentationml/2006/main">
  <p:tag name="KSO_WM_SLIDE_ID" val="diagram20213673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3673"/>
  <p:tag name="KSO_WM_SLIDE_TYPE" val="text"/>
  <p:tag name="KSO_WM_SLIDE_SUBTYPE" val="pureTxt"/>
  <p:tag name="KSO_WM_SLIDE_LAYOUTTYPE" val="topbottom"/>
  <p:tag name="KSO_WM_SLIDE_SIZE" val="864*420"/>
  <p:tag name="KSO_WM_SLIDE_POSITION" val="47*48"/>
  <p:tag name="KSO_WM_SLIDE_LAYOUT" val="a_f"/>
  <p:tag name="KSO_WM_SLIDE_LAYOUT_CNT" val="1_1"/>
  <p:tag name="KSO_WM_SLIDE_RATIO" val="1.777778"/>
  <p:tag name="KSO_WM_SLIDE_BACKGROUND" val="[&quot;general&quot;]"/>
  <p:tag name="KSO_WM_SLIDE_BACKGROUND_TYPE" val="general"/>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1-04-01T15:14:58&quot;,&quot;maxSize&quot;:{&quot;size1&quot;:31.1},&quot;minSize&quot;:{&quot;size1&quot;:20},&quot;normalSize&quot;:{&quot;size1&quot;:27.533333333333335},&quot;subLayout&quot;:[{&quot;id&quot;:&quot;2021-04-01T15:14:58&quot;,&quot;margin&quot;:{&quot;bottom&quot;:0.21199998259544373,&quot;left&quot;:1.6929999589920044,&quot;right&quot;:1.6929999589920044,&quot;top&quot;:1.6929999589920044},&quot;type&quot;:0},{&quot;id&quot;:&quot;2021-04-01T15:14:58&quot;,&quot;margin&quot;:{&quot;bottom&quot;:2.117000102996826,&quot;left&quot;:5.502999782562256,&quot;right&quot;:5.502999782562256,&quot;top&quot;:1.6929999589920044},&quot;type&quot;:0}],&quot;type&quot;:0}"/>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b553136823a5e61e2"/>
  <p:tag name="KSO_WM_CHIP_FILLPROP" val="[[{&quot;text_align&quot;:&quot;ct&quot;,&quot;text_direction&quot;:&quot;horizontal&quot;,&quot;support_big_font&quot;:false,&quot;picture_toward&quot;:0,&quot;picture_dockside&quot;:[],&quot;fill_id&quot;:&quot;f4e552a498f24ec88a7a49012f3332fe&quot;,&quot;fill_align&quot;:&quot;ct&quot;,&quot;chip_types&quot;:[&quot;header&quot;]},{&quot;text_align&quot;:&quot;lm&quot;,&quot;text_direction&quot;:&quot;horizontal&quot;,&quot;support_features&quot;:[&quot;collage&quot;],&quot;support_big_font&quot;:false,&quot;picture_toward&quot;:0,&quot;picture_dockside&quot;:[],&quot;fill_id&quot;:&quot;174da224636a4d3fbb0d51f2ce0d7c1d&quot;,&quot;fill_align&quot;:&quot;cm&quot;,&quot;chip_types&quot;:[&quot;pictext&quot;,&quot;text&quot;,&quot;picture&quot;,&quot;table&quot;,&quot;video&quot;]}]]"/>
  <p:tag name="FIXED_XID_TMP" val="5f5ee1ca4d6848d78f644aed"/>
  <p:tag name="KSO_WM_CHIP_DECFILLPROP" val="[]"/>
  <p:tag name="KSO_WM_SLIDE_CAN_ADD_NAVIGATION" val="1"/>
  <p:tag name="KSO_WM_CHIP_GROUPID" val="5f5ee1ca4d6848d78f644aed"/>
  <p:tag name="KSO_WM_SLIDE_SUPPORT_FEATURE_TYPE" val="0"/>
  <p:tag name="KSO_WM_TEMPLATE_ASSEMBLE_XID" val="60656eb54054ed1e2fb7fe8f"/>
  <p:tag name="KSO_WM_TEMPLATE_ASSEMBLE_GROUPID" val="60656eb54054ed1e2fb7fe8f"/>
</p:tagLst>
</file>

<file path=ppt/tags/tag441.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442.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443.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4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4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44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89_1*i*1"/>
  <p:tag name="KSO_WM_TEMPLATE_CATEGORY" val="diagram"/>
  <p:tag name="KSO_WM_TEMPLATE_INDEX" val="20205089"/>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5089_1*i*2"/>
  <p:tag name="KSO_WM_TEMPLATE_CATEGORY" val="diagram"/>
  <p:tag name="KSO_WM_TEMPLATE_INDEX" val="20205089"/>
  <p:tag name="KSO_WM_UNIT_LAYERLEVEL" val="1"/>
  <p:tag name="KSO_WM_TAG_VERSION" val="1.0"/>
  <p:tag name="KSO_WM_BEAUTIFY_FLAG" val="#wm#"/>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5089_1*i*3"/>
  <p:tag name="KSO_WM_TEMPLATE_CATEGORY" val="diagram"/>
  <p:tag name="KSO_WM_TEMPLATE_INDEX" val="20205089"/>
  <p:tag name="KSO_WM_UNIT_LAYERLEVEL" val="1"/>
  <p:tag name="KSO_WM_TAG_VERSION" val="1.0"/>
  <p:tag name="KSO_WM_BEAUTIFY_FLAG" val="#wm#"/>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5089_1*i*4"/>
  <p:tag name="KSO_WM_TEMPLATE_CATEGORY" val="diagram"/>
  <p:tag name="KSO_WM_TEMPLATE_INDEX" val="20205089"/>
  <p:tag name="KSO_WM_UNIT_LAYERLEVEL" val="1"/>
  <p:tag name="KSO_WM_TAG_VERSION" val="1.0"/>
  <p:tag name="KSO_WM_BEAUTIFY_FLAG" val="#wm#"/>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5089_1*i*5"/>
  <p:tag name="KSO_WM_TEMPLATE_CATEGORY" val="diagram"/>
  <p:tag name="KSO_WM_TEMPLATE_INDEX" val="20205089"/>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5089_1*i*6"/>
  <p:tag name="KSO_WM_TEMPLATE_CATEGORY" val="diagram"/>
  <p:tag name="KSO_WM_TEMPLATE_INDEX" val="20205089"/>
  <p:tag name="KSO_WM_UNIT_LAYERLEVEL" val="1"/>
  <p:tag name="KSO_WM_TAG_VERSION" val="1.0"/>
  <p:tag name="KSO_WM_BEAUTIFY_FLAG" val="#wm#"/>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3.xml><?xml version="1.0" encoding="utf-8"?>
<p:tagLst xmlns:p="http://schemas.openxmlformats.org/presentationml/2006/main">
  <p:tag name="KSO_WM_UNIT_TEXT_PART_ID_V2" val="a-3-1"/>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5089_1*a*1"/>
  <p:tag name="KSO_WM_TEMPLATE_CATEGORY" val="diagram"/>
  <p:tag name="KSO_WM_TEMPLATE_INDEX" val="20205089"/>
  <p:tag name="KSO_WM_UNIT_LAYERLEVEL" val="1"/>
  <p:tag name="KSO_WM_TAG_VERSION" val="1.0"/>
  <p:tag name="KSO_WM_BEAUTIFY_FLAG" val="#wm#"/>
  <p:tag name="KSO_WM_UNIT_PRESET_TEXT" val="单击此处可添加大标题内容"/>
  <p:tag name="KSO_WM_UNIT_TEXT_FILL_FORE_SCHEMECOLOR_INDEX_BRIGHTNESS" val="0.15"/>
  <p:tag name="KSO_WM_UNIT_TEXT_FILL_FORE_SCHEMECOLOR_INDEX" val="13"/>
  <p:tag name="KSO_WM_UNIT_TEXT_FILL_TYPE" val="1"/>
</p:tagLst>
</file>

<file path=ppt/tags/tag454.xml><?xml version="1.0" encoding="utf-8"?>
<p:tagLst xmlns:p="http://schemas.openxmlformats.org/presentationml/2006/main">
  <p:tag name="KSO_WM_UNIT_NOCLEAR" val="0"/>
  <p:tag name="KSO_WM_UNIT_VALUE" val="420"/>
  <p:tag name="KSO_WM_UNIT_HIGHLIGHT" val="0"/>
  <p:tag name="KSO_WM_UNIT_COMPATIBLE" val="0"/>
  <p:tag name="KSO_WM_UNIT_DIAGRAM_ISNUMVISUAL" val="0"/>
  <p:tag name="KSO_WM_UNIT_DIAGRAM_ISREFERUNIT" val="0"/>
  <p:tag name="KSO_WM_UNIT_TYPE" val="f"/>
  <p:tag name="KSO_WM_UNIT_INDEX" val="3"/>
  <p:tag name="KSO_WM_UNIT_ID" val="diagram20205089_1*f*3"/>
  <p:tag name="KSO_WM_TEMPLATE_CATEGORY" val="diagram"/>
  <p:tag name="KSO_WM_TEMPLATE_INDEX" val="20205089"/>
  <p:tag name="KSO_WM_UNIT_LAYERLEVEL" val="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为了最终演示发布的良好效果，请尽量言简意赅的阐述观点；根据需要可酌情增减文字，以便观者可以准确理解您所传达的信息。"/>
  <p:tag name="KSO_WM_UNIT_TEXT_FILL_FORE_SCHEMECOLOR_INDEX_BRIGHTNESS" val="0.25"/>
  <p:tag name="KSO_WM_UNIT_TEXT_FILL_FORE_SCHEMECOLOR_INDEX" val="13"/>
  <p:tag name="KSO_WM_UNIT_TEXT_FILL_TYPE" val="1"/>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56.xml><?xml version="1.0" encoding="utf-8"?>
<p:tagLst xmlns:p="http://schemas.openxmlformats.org/presentationml/2006/main">
  <p:tag name="KSO_WM_UNIT_TEXT_PART_ID_V2" val="d-4-2"/>
  <p:tag name="KSO_WM_UNIT_NOCLEAR" val="0"/>
  <p:tag name="KSO_WM_UNIT_VALUE" val="104"/>
  <p:tag name="KSO_WM_UNIT_HIGHLIGHT" val="0"/>
  <p:tag name="KSO_WM_UNIT_COMPATIBLE" val="0"/>
  <p:tag name="KSO_WM_UNIT_DIAGRAM_ISNUMVISUAL" val="0"/>
  <p:tag name="KSO_WM_UNIT_DIAGRAM_ISREFERUNIT" val="0"/>
  <p:tag name="KSO_WM_UNIT_TYPE" val="f"/>
  <p:tag name="KSO_WM_UNIT_INDEX" val="1"/>
  <p:tag name="KSO_WM_UNIT_ID" val="diagram20205089_1*f*1"/>
  <p:tag name="KSO_WM_TEMPLATE_CATEGORY" val="diagram"/>
  <p:tag name="KSO_WM_TEMPLATE_INDEX" val="20205089"/>
  <p:tag name="KSO_WM_UNIT_LAYERLEVEL" val="1"/>
  <p:tag name="KSO_WM_TAG_VERSION" val="1.0"/>
  <p:tag name="KSO_WM_BEAUTIFY_FLAG" val=""/>
  <p:tag name="KSO_WM_UNIT_PRESET_TEXT" val="点击此处添加正文，文字是您思想的提炼，为了最终呈现发布的良好效果，请尽量言简意赅的阐述观点；根据需要可酌情增减文字，以便观者可以准确理解您所传达的信息。"/>
  <p:tag name="KSO_WM_UNIT_TEXT_FILL_FORE_SCHEMECOLOR_INDEX_BRIGHTNESS" val="0"/>
  <p:tag name="KSO_WM_UNIT_TEXT_FILL_FORE_SCHEMECOLOR_INDEX" val="14"/>
  <p:tag name="KSO_WM_UNIT_TEXT_FILL_TYPE" val="1"/>
</p:tagLst>
</file>

<file path=ppt/tags/tag457.xml><?xml version="1.0" encoding="utf-8"?>
<p:tagLst xmlns:p="http://schemas.openxmlformats.org/presentationml/2006/main">
  <p:tag name="KSO_WM_SLIDE_ID" val="diagram20205089_1"/>
  <p:tag name="KSO_WM_TEMPLATE_SUBCATEGORY" val="0"/>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5089"/>
  <p:tag name="KSO_WM_SLIDE_TYPE" val="text"/>
  <p:tag name="KSO_WM_SLIDE_SUBTYPE" val="picTxt"/>
  <p:tag name="KSO_WM_SLIDE_LAYOUTTYPE" val="topbottom"/>
  <p:tag name="KSO_WM_SLIDE_SIZE" val="960*490"/>
  <p:tag name="KSO_WM_SLIDE_POSITION" val="0*49"/>
  <p:tag name="KSO_WM_SLIDE_LAYOUT" val="a_f"/>
  <p:tag name="KSO_WM_SLIDE_LAYOUT_CNT" val="1_3"/>
  <p:tag name="KSO_WM_SLIDE_RATIO" val="1.777778"/>
  <p:tag name="KSO_WM_SLIDE_BACKGROUND" val="[&quot;general&quot;]"/>
  <p:tag name="KSO_WM_SLIDE_BACKGROUND_TYPE" val="general"/>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59.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464.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1_1"/>
  <p:tag name="KSO_WM_TEMPLATE_CATEGORY" val="diagram"/>
  <p:tag name="KSO_WM_TEMPLATE_INDEX" val="20228761"/>
  <p:tag name="KSO_WM_UNIT_LAYERLEVEL" val="1_1_1"/>
  <p:tag name="KSO_WM_TAG_VERSION" val="1.0"/>
  <p:tag name="KSO_WM_BEAUTIFY_FLAG" val="#wm#"/>
  <p:tag name="KSO_WM_UNIT_TYPE" val="l_h_i"/>
  <p:tag name="KSO_WM_UNIT_INDEX" val="1_1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2_1"/>
  <p:tag name="KSO_WM_TEMPLATE_CATEGORY" val="diagram"/>
  <p:tag name="KSO_WM_TEMPLATE_INDEX" val="20228761"/>
  <p:tag name="KSO_WM_UNIT_LAYERLEVEL" val="1_1_1"/>
  <p:tag name="KSO_WM_TAG_VERSION" val="1.0"/>
  <p:tag name="KSO_WM_BEAUTIFY_FLAG" val="#wm#"/>
  <p:tag name="KSO_WM_UNIT_TYPE" val="l_h_i"/>
  <p:tag name="KSO_WM_UNIT_INDEX" val="1_2_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3_1"/>
  <p:tag name="KSO_WM_TEMPLATE_CATEGORY" val="diagram"/>
  <p:tag name="KSO_WM_TEMPLATE_INDEX" val="20228761"/>
  <p:tag name="KSO_WM_UNIT_LAYERLEVEL" val="1_1_1"/>
  <p:tag name="KSO_WM_TAG_VERSION" val="1.0"/>
  <p:tag name="KSO_WM_BEAUTIFY_FLAG" val="#wm#"/>
  <p:tag name="KSO_WM_UNIT_TYPE" val="l_h_i"/>
  <p:tag name="KSO_WM_UNIT_INDEX" val="1_3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1_2"/>
  <p:tag name="KSO_WM_TEMPLATE_CATEGORY" val="diagram"/>
  <p:tag name="KSO_WM_TEMPLATE_INDEX" val="20228761"/>
  <p:tag name="KSO_WM_UNIT_LAYERLEVEL" val="1_1_1"/>
  <p:tag name="KSO_WM_TAG_VERSION" val="1.0"/>
  <p:tag name="KSO_WM_BEAUTIFY_FLAG" val="#wm#"/>
  <p:tag name="KSO_WM_UNIT_TYPE" val="l_h_i"/>
  <p:tag name="KSO_WM_UNIT_INDEX" val="1_1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1_3"/>
  <p:tag name="KSO_WM_TEMPLATE_CATEGORY" val="diagram"/>
  <p:tag name="KSO_WM_TEMPLATE_INDEX" val="20228761"/>
  <p:tag name="KSO_WM_UNIT_LAYERLEVEL" val="1_1_1"/>
  <p:tag name="KSO_WM_TAG_VERSION" val="1.0"/>
  <p:tag name="KSO_WM_BEAUTIFY_FLAG" val="#wm#"/>
  <p:tag name="KSO_WM_UNIT_TYPE" val="l_h_i"/>
  <p:tag name="KSO_WM_UNIT_INDEX" val="1_1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74.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61_6*l_h_f*1_1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2_2"/>
  <p:tag name="KSO_WM_TEMPLATE_CATEGORY" val="diagram"/>
  <p:tag name="KSO_WM_TEMPLATE_INDEX" val="20228761"/>
  <p:tag name="KSO_WM_UNIT_LAYERLEVEL" val="1_1_1"/>
  <p:tag name="KSO_WM_TAG_VERSION" val="1.0"/>
  <p:tag name="KSO_WM_BEAUTIFY_FLAG" val="#wm#"/>
  <p:tag name="KSO_WM_UNIT_TYPE" val="l_h_i"/>
  <p:tag name="KSO_WM_UNIT_INDEX" val="1_2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2_3"/>
  <p:tag name="KSO_WM_TEMPLATE_CATEGORY" val="diagram"/>
  <p:tag name="KSO_WM_TEMPLATE_INDEX" val="20228761"/>
  <p:tag name="KSO_WM_UNIT_LAYERLEVEL" val="1_1_1"/>
  <p:tag name="KSO_WM_TAG_VERSION" val="1.0"/>
  <p:tag name="KSO_WM_BEAUTIFY_FLAG" val="#wm#"/>
  <p:tag name="KSO_WM_UNIT_TYPE" val="l_h_i"/>
  <p:tag name="KSO_WM_UNIT_INDEX" val="1_2_3"/>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77.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61_6*l_h_f*1_2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3_2"/>
  <p:tag name="KSO_WM_TEMPLATE_CATEGORY" val="diagram"/>
  <p:tag name="KSO_WM_TEMPLATE_INDEX" val="20228761"/>
  <p:tag name="KSO_WM_UNIT_LAYERLEVEL" val="1_1_1"/>
  <p:tag name="KSO_WM_TAG_VERSION" val="1.0"/>
  <p:tag name="KSO_WM_BEAUTIFY_FLAG" val="#wm#"/>
  <p:tag name="KSO_WM_UNIT_TYPE" val="l_h_i"/>
  <p:tag name="KSO_WM_UNIT_INDEX" val="1_3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3_3"/>
  <p:tag name="KSO_WM_TEMPLATE_CATEGORY" val="diagram"/>
  <p:tag name="KSO_WM_TEMPLATE_INDEX" val="20228761"/>
  <p:tag name="KSO_WM_UNIT_LAYERLEVEL" val="1_1_1"/>
  <p:tag name="KSO_WM_TAG_VERSION" val="1.0"/>
  <p:tag name="KSO_WM_BEAUTIFY_FLAG" val="#wm#"/>
  <p:tag name="KSO_WM_UNIT_TYPE" val="l_h_i"/>
  <p:tag name="KSO_WM_UNIT_INDEX" val="1_3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61_6*l_h_f*1_3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4_1"/>
  <p:tag name="KSO_WM_TEMPLATE_CATEGORY" val="diagram"/>
  <p:tag name="KSO_WM_TEMPLATE_INDEX" val="20228761"/>
  <p:tag name="KSO_WM_UNIT_LAYERLEVEL" val="1_1_1"/>
  <p:tag name="KSO_WM_TAG_VERSION" val="1.0"/>
  <p:tag name="KSO_WM_BEAUTIFY_FLAG" val="#wm#"/>
  <p:tag name="KSO_WM_UNIT_TYPE" val="l_h_i"/>
  <p:tag name="KSO_WM_UNIT_INDEX" val="1_4_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5_1"/>
  <p:tag name="KSO_WM_TEMPLATE_CATEGORY" val="diagram"/>
  <p:tag name="KSO_WM_TEMPLATE_INDEX" val="20228761"/>
  <p:tag name="KSO_WM_UNIT_LAYERLEVEL" val="1_1_1"/>
  <p:tag name="KSO_WM_TAG_VERSION" val="1.0"/>
  <p:tag name="KSO_WM_BEAUTIFY_FLAG" val="#wm#"/>
  <p:tag name="KSO_WM_UNIT_TYPE" val="l_h_i"/>
  <p:tag name="KSO_WM_UNIT_INDEX" val="1_5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6_1"/>
  <p:tag name="KSO_WM_TEMPLATE_CATEGORY" val="diagram"/>
  <p:tag name="KSO_WM_TEMPLATE_INDEX" val="20228761"/>
  <p:tag name="KSO_WM_UNIT_LAYERLEVEL" val="1_1_1"/>
  <p:tag name="KSO_WM_TAG_VERSION" val="1.0"/>
  <p:tag name="KSO_WM_BEAUTIFY_FLAG" val="#wm#"/>
  <p:tag name="KSO_WM_UNIT_TYPE" val="l_h_i"/>
  <p:tag name="KSO_WM_UNIT_INDEX" val="1_6_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7_1"/>
  <p:tag name="KSO_WM_TEMPLATE_CATEGORY" val="diagram"/>
  <p:tag name="KSO_WM_TEMPLATE_INDEX" val="20228761"/>
  <p:tag name="KSO_WM_UNIT_LAYERLEVEL" val="1_1_1"/>
  <p:tag name="KSO_WM_TAG_VERSION" val="1.0"/>
  <p:tag name="KSO_WM_BEAUTIFY_FLAG" val="#wm#"/>
  <p:tag name="KSO_WM_UNIT_TYPE" val="l_h_i"/>
  <p:tag name="KSO_WM_UNIT_INDEX" val="1_7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4_2"/>
  <p:tag name="KSO_WM_TEMPLATE_CATEGORY" val="diagram"/>
  <p:tag name="KSO_WM_TEMPLATE_INDEX" val="20228761"/>
  <p:tag name="KSO_WM_UNIT_LAYERLEVEL" val="1_1_1"/>
  <p:tag name="KSO_WM_TAG_VERSION" val="1.0"/>
  <p:tag name="KSO_WM_BEAUTIFY_FLAG" val="#wm#"/>
  <p:tag name="KSO_WM_UNIT_TYPE" val="l_h_i"/>
  <p:tag name="KSO_WM_UNIT_INDEX" val="1_4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4_3"/>
  <p:tag name="KSO_WM_TEMPLATE_CATEGORY" val="diagram"/>
  <p:tag name="KSO_WM_TEMPLATE_INDEX" val="20228761"/>
  <p:tag name="KSO_WM_UNIT_LAYERLEVEL" val="1_1_1"/>
  <p:tag name="KSO_WM_TAG_VERSION" val="1.0"/>
  <p:tag name="KSO_WM_BEAUTIFY_FLAG" val="#wm#"/>
  <p:tag name="KSO_WM_UNIT_TYPE" val="l_h_i"/>
  <p:tag name="KSO_WM_UNIT_INDEX" val="1_4_3"/>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87.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61_6*l_h_f*1_4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5_2"/>
  <p:tag name="KSO_WM_TEMPLATE_CATEGORY" val="diagram"/>
  <p:tag name="KSO_WM_TEMPLATE_INDEX" val="20228761"/>
  <p:tag name="KSO_WM_UNIT_LAYERLEVEL" val="1_1_1"/>
  <p:tag name="KSO_WM_TAG_VERSION" val="1.0"/>
  <p:tag name="KSO_WM_BEAUTIFY_FLAG" val="#wm#"/>
  <p:tag name="KSO_WM_UNIT_TYPE" val="l_h_i"/>
  <p:tag name="KSO_WM_UNIT_INDEX" val="1_5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5_3"/>
  <p:tag name="KSO_WM_TEMPLATE_CATEGORY" val="diagram"/>
  <p:tag name="KSO_WM_TEMPLATE_INDEX" val="20228761"/>
  <p:tag name="KSO_WM_UNIT_LAYERLEVEL" val="1_1_1"/>
  <p:tag name="KSO_WM_TAG_VERSION" val="1.0"/>
  <p:tag name="KSO_WM_BEAUTIFY_FLAG" val="#wm#"/>
  <p:tag name="KSO_WM_UNIT_TYPE" val="l_h_i"/>
  <p:tag name="KSO_WM_UNIT_INDEX" val="1_5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0.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28761_6*l_h_f*1_5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6_2"/>
  <p:tag name="KSO_WM_TEMPLATE_CATEGORY" val="diagram"/>
  <p:tag name="KSO_WM_TEMPLATE_INDEX" val="20228761"/>
  <p:tag name="KSO_WM_UNIT_LAYERLEVEL" val="1_1_1"/>
  <p:tag name="KSO_WM_TAG_VERSION" val="1.0"/>
  <p:tag name="KSO_WM_BEAUTIFY_FLAG" val="#wm#"/>
  <p:tag name="KSO_WM_UNIT_TYPE" val="l_h_i"/>
  <p:tag name="KSO_WM_UNIT_INDEX" val="1_6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6_3"/>
  <p:tag name="KSO_WM_TEMPLATE_CATEGORY" val="diagram"/>
  <p:tag name="KSO_WM_TEMPLATE_INDEX" val="20228761"/>
  <p:tag name="KSO_WM_UNIT_LAYERLEVEL" val="1_1_1"/>
  <p:tag name="KSO_WM_TAG_VERSION" val="1.0"/>
  <p:tag name="KSO_WM_BEAUTIFY_FLAG" val="#wm#"/>
  <p:tag name="KSO_WM_UNIT_TYPE" val="l_h_i"/>
  <p:tag name="KSO_WM_UNIT_INDEX" val="1_6_3"/>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93.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28761_6*l_h_f*1_6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7_2"/>
  <p:tag name="KSO_WM_TEMPLATE_CATEGORY" val="diagram"/>
  <p:tag name="KSO_WM_TEMPLATE_INDEX" val="20228761"/>
  <p:tag name="KSO_WM_UNIT_LAYERLEVEL" val="1_1_1"/>
  <p:tag name="KSO_WM_TAG_VERSION" val="1.0"/>
  <p:tag name="KSO_WM_BEAUTIFY_FLAG" val="#wm#"/>
  <p:tag name="KSO_WM_UNIT_TYPE" val="l_h_i"/>
  <p:tag name="KSO_WM_UNIT_INDEX" val="1_7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7_3"/>
  <p:tag name="KSO_WM_TEMPLATE_CATEGORY" val="diagram"/>
  <p:tag name="KSO_WM_TEMPLATE_INDEX" val="20228761"/>
  <p:tag name="KSO_WM_UNIT_LAYERLEVEL" val="1_1_1"/>
  <p:tag name="KSO_WM_TAG_VERSION" val="1.0"/>
  <p:tag name="KSO_WM_BEAUTIFY_FLAG" val="#wm#"/>
  <p:tag name="KSO_WM_UNIT_TYPE" val="l_h_i"/>
  <p:tag name="KSO_WM_UNIT_INDEX" val="1_7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496.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7_1"/>
  <p:tag name="KSO_WM_UNIT_ID" val="diagram20228761_6*l_h_f*1_7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98.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9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LAYOUT_INFO" val="{&quot;backgroundInfo&quot;:[{&quot;bottom&quot;:0,&quot;bottomAbs&quot;:false,&quot;left&quot;:0,&quot;leftAbs&quot;:false,&quot;right&quot;:0,&quot;rightAbs&quot;:false,&quot;top&quot;:0,&quot;topAbs&quot;:false,&quot;type&quot;:&quot;general&quot;}],&quot;id&quot;:&quot;2023-08-24T15:38:04&quot;,&quot;maxSize&quot;:{&quot;size1&quot;:20},&quot;minSize&quot;:{&quot;size1&quot;:11.2},&quot;normalSize&quot;:{&quot;size1&quot;:11.2},&quot;subLayout&quot;:[{&quot;id&quot;:&quot;2023-08-24T15:38:04&quot;,&quot;margin&quot;:{&quot;bottom&quot;:0.025999998673796654,&quot;left&quot;:1.2699999809265137,&quot;right&quot;:1.2699999809265137,&quot;top&quot;:0.4230000376701355},&quot;type&quot;:0},{&quot;id&quot;:&quot;2023-08-24T15:38:04&quot;,&quot;margin&quot;:{&quot;bottom&quot;:0.847000002861023,&quot;left&quot;:1.2699999809265137,&quot;right&quot;:1.2699999809265137,&quot;top&quot;:1.2699999809265137},&quot;type&quot;:0}],&quot;type&quot;: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0.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501.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502.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0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8_1*a*1"/>
  <p:tag name="KSO_WM_TEMPLATE_CATEGORY" val="diagram"/>
  <p:tag name="KSO_WM_TEMPLATE_INDEX" val="2022965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6ac9b84253c41c8a637d04086c4c31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cc7a00e8ad14bcf82d644675fbd5129"/>
  <p:tag name="KSO_WM_UNIT_TEXT_FILL_FORE_SCHEMECOLOR_INDEX_BRIGHTNESS" val="0"/>
  <p:tag name="KSO_WM_UNIT_TEXT_FILL_FORE_SCHEMECOLOR_INDEX" val="13"/>
  <p:tag name="KSO_WM_UNIT_TEXT_FILL_TYPE" val="1"/>
  <p:tag name="KSO_WM_TEMPLATE_ASSEMBLE_XID" val="639aeb060c9383becde692ea"/>
  <p:tag name="KSO_WM_TEMPLATE_ASSEMBLE_GROUPID" val="639aeb060c9383becde692ea"/>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wm#"/>
  <p:tag name="KSO_WM_TEMPLATE_CATEGORY" val="diagram"/>
  <p:tag name="KSO_WM_TEMPLATE_INDEX" val="2022965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396"/>
  <p:tag name="KSO_WM_SLIDE_POSITION" val="48*48"/>
  <p:tag name="KSO_WM_TAG_VERSION" val="1.0"/>
  <p:tag name="KSO_WM_SLIDE_LAYOUT" val="a_f"/>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ACKGROUND_TYPE" val="general"/>
  <p:tag name="KSO_WM_SLIDE_SUPPORT_FEATURE_TYPE" val="0"/>
  <p:tag name="KSO_WM_TEMPLATE_ASSEMBLE_XID" val="639aeb060c9383becde692ea"/>
  <p:tag name="KSO_WM_TEMPLATE_ASSEMBLE_GROUPID" val="639aeb060c9383becde692ea"/>
</p:tagLst>
</file>

<file path=ppt/tags/tag507.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0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LAYOUT_INFO" val="{&quot;backgroundInfo&quot;:[{&quot;bottom&quot;:0,&quot;bottomAbs&quot;:false,&quot;left&quot;:0,&quot;leftAbs&quot;:false,&quot;right&quot;:0,&quot;rightAbs&quot;:false,&quot;top&quot;:0,&quot;topAbs&quot;:false,&quot;type&quot;:&quot;general&quot;}],&quot;id&quot;:&quot;2023-08-24T15:32:04&quot;,&quot;maxSize&quot;:{&quot;size1&quot;:20},&quot;minSize&quot;:{&quot;size1&quot;:11.2},&quot;normalSize&quot;:{&quot;size1&quot;:11.2},&quot;subLayout&quot;:[{&quot;id&quot;:&quot;2023-08-24T15:32:04&quot;,&quot;margin&quot;:{&quot;bottom&quot;:0.025999998673796654,&quot;left&quot;:1.2699999809265137,&quot;right&quot;:1.2699999809265137,&quot;top&quot;:0.4230000376701355},&quot;type&quot;:0},{&quot;id&quot;:&quot;2023-08-24T15:32:04&quot;,&quot;margin&quot;:{&quot;bottom&quot;:0.847000002861023,&quot;left&quot;:1.2699999809265137,&quot;right&quot;:1.2699999809265137,&quot;top&quot;:1.2699999809265137},&quot;type&quot;:0}],&quot;type&quot;:0}"/>
</p:tagLst>
</file>

<file path=ppt/tags/tag513.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1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5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2:21&quot;,&quot;maxSize&quot;:{&quot;size1&quot;:20},&quot;minSize&quot;:{&quot;size1&quot;:11.2},&quot;normalSize&quot;:{&quot;size1&quot;:11.2},&quot;subLayout&quot;:[{&quot;id&quot;:&quot;2023-08-24T14:22:21&quot;,&quot;margin&quot;:{&quot;bottom&quot;:0.025999996811151505,&quot;left&quot;:0.9524999856948853,&quot;right&quot;:0.9524999856948853,&quot;top&quot;:0.4230000674724579},&quot;type&quot;:0},{&quot;id&quot;:&quot;2023-08-24T14:22:21&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518.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521.xml><?xml version="1.0" encoding="utf-8"?>
<p:tagLst xmlns:p="http://schemas.openxmlformats.org/presentationml/2006/main">
  <p:tag name="KSO_WM_UNIT_TABLE_BEAUTIFY" val="smartTable{63256c56-9f8a-485f-8c0f-8668384fbd57}"/>
  <p:tag name="TABLE_ENDDRAG_ORIGIN_RECT" val="830*353"/>
  <p:tag name="TABLE_ENDDRAG_RECT" val="70*108*830*353"/>
</p:tagLst>
</file>

<file path=ppt/tags/tag52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2:21&quot;,&quot;maxSize&quot;:{&quot;size1&quot;:20},&quot;minSize&quot;:{&quot;size1&quot;:11.2},&quot;normalSize&quot;:{&quot;size1&quot;:11.2},&quot;subLayout&quot;:[{&quot;id&quot;:&quot;2023-08-24T14:22:21&quot;,&quot;margin&quot;:{&quot;bottom&quot;:0.025999996811151505,&quot;left&quot;:0.9524999856948853,&quot;right&quot;:0.9524999856948853,&quot;top&quot;:0.4230000674724579},&quot;type&quot;:0},{&quot;id&quot;:&quot;2023-08-24T14:22:21&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523.xml><?xml version="1.0" encoding="utf-8"?>
<p:tagLst xmlns:p="http://schemas.openxmlformats.org/presentationml/2006/main">
  <p:tag name="KSO_WM_UNIT_VALUE" val="1311*1184"/>
  <p:tag name="KSO_WM_UNIT_HIGHLIGHT" val="0"/>
  <p:tag name="KSO_WM_UNIT_COMPATIBLE" val="1"/>
  <p:tag name="KSO_WM_UNIT_DIAGRAM_ISNUMVISUAL" val="0"/>
  <p:tag name="KSO_WM_UNIT_DIAGRAM_ISREFERUNIT" val="0"/>
  <p:tag name="KSO_WM_UNIT_TYPE" val="d"/>
  <p:tag name="KSO_WM_UNIT_INDEX" val="1"/>
  <p:tag name="KSO_WM_UNIT_ID" val="diagram20229711_1*d*1"/>
  <p:tag name="KSO_WM_TEMPLATE_CATEGORY" val="diagram"/>
  <p:tag name="KSO_WM_TEMPLATE_INDEX" val="20229711"/>
  <p:tag name="KSO_WM_UNIT_LAYERLEVEL" val="1"/>
  <p:tag name="KSO_WM_TAG_VERSION" val="1.0"/>
  <p:tag name="KSO_WM_BEAUTIFY_FLAG" val="#wm#"/>
  <p:tag name="KSO_WM_CHIP_GROUPID" val="5e7310da9a230a26b9e88a19"/>
  <p:tag name="KSO_WM_CHIP_XID" val="5e7310da9a230a26b9e88a1a"/>
  <p:tag name="KSO_WM_UNIT_DEC_AREA_ID" val="a42ca01770fb4a85a9c996d44f82eab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eb1144eb1e84460787b592f75405a8b9"/>
  <p:tag name="KSO_WM_UNIT_SUPPORT_UNIT_TYPE" val="[&quot;l&quot;,&quot;m&quot;,&quot;n&quot;,&quot;o&quot;,&quot;p&quot;,&quot;q&quot;,&quot;r&quot;,&quot;δ&quot;,&quot;ε&quot;,&quot;ζ&quot;,&quot;η&quot;,&quot;d&quot;,&quot;α&quot;,&quot;β&quot;,&quot;θ&quot;]"/>
  <p:tag name="KSO_WM_TEMPLATE_ASSEMBLE_XID" val="639b08600c9383becde74185"/>
  <p:tag name="KSO_WM_TEMPLATE_ASSEMBLE_GROUPID" val="639b08600c9383becde74185"/>
  <p:tag name="KSO_WM_UNIT_PICTURE_CLIP_FLAG" val="0"/>
</p:tagLst>
</file>

<file path=ppt/tags/tag524.xml><?xml version="1.0" encoding="utf-8"?>
<p:tagLst xmlns:p="http://schemas.openxmlformats.org/presentationml/2006/main">
  <p:tag name="KSO_WM_UNIT_TEXT_SUBTYPE" val="a"/>
  <p:tag name="KSO_WM_UNIT_SUBTYPE" val="a"/>
  <p:tag name="KSO_WM_UNIT_PRESET_TEXT" val="单击此处添加正文，文字是您思想的提炼，请尽量言简意赅地阐述观点。"/>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29711_1*f*2"/>
  <p:tag name="KSO_WM_TEMPLATE_CATEGORY" val="diagram"/>
  <p:tag name="KSO_WM_TEMPLATE_INDEX" val="20229711"/>
  <p:tag name="KSO_WM_UNIT_LAYERLEVEL" val="1"/>
  <p:tag name="KSO_WM_TAG_VERSION" val="1.0"/>
  <p:tag name="KSO_WM_BEAUTIFY_FLAG" val="#wm#"/>
  <p:tag name="KSO_WM_UNIT_DEFAULT_FONT" val="14;20;2"/>
  <p:tag name="KSO_WM_UNIT_BLOCK" val="0"/>
  <p:tag name="KSO_WM_UNIT_VALUE" val="50"/>
  <p:tag name="KSO_WM_UNIT_SHOW_EDIT_AREA_INDICATION" val="1"/>
  <p:tag name="KSO_WM_CHIP_GROUPID" val="5e6b05596848fb12bee65ac8"/>
  <p:tag name="KSO_WM_CHIP_XID" val="5e6b05596848fb12bee65aca"/>
  <p:tag name="KSO_WM_UNIT_DEC_AREA_ID" val="9d6c880964cb41bca9f2791326042b4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a04911a1f54347d0adb70997c1ab8746"/>
  <p:tag name="KSO_WM_UNIT_SUPPORT_UNIT_TYPE" val="[&quot;d&quot;]"/>
  <p:tag name="KSO_WM_UNIT_TEXT_FILL_FORE_SCHEMECOLOR_INDEX_BRIGHTNESS" val="0.25"/>
  <p:tag name="KSO_WM_UNIT_TEXT_FILL_FORE_SCHEMECOLOR_INDEX" val="13"/>
  <p:tag name="KSO_WM_UNIT_TEXT_FILL_TYPE" val="1"/>
  <p:tag name="KSO_WM_TEMPLATE_ASSEMBLE_XID" val="639b08600c9383becde74185"/>
  <p:tag name="KSO_WM_TEMPLATE_ASSEMBLE_GROUPID" val="639b08600c9383becde74185"/>
</p:tagLst>
</file>

<file path=ppt/tags/tag52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地表达观点，往往事半功倍。当您的内容到达这个限度时，或许已经不纯粹作用于演示。"/>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29711_1*f*1"/>
  <p:tag name="KSO_WM_TEMPLATE_CATEGORY" val="diagram"/>
  <p:tag name="KSO_WM_TEMPLATE_INDEX" val="20229711"/>
  <p:tag name="KSO_WM_UNIT_LAYERLEVEL" val="1"/>
  <p:tag name="KSO_WM_TAG_VERSION" val="1.0"/>
  <p:tag name="KSO_WM_BEAUTIFY_FLAG" val="#wm#"/>
  <p:tag name="KSO_WM_UNIT_DEFAULT_FONT" val="14;20;2"/>
  <p:tag name="KSO_WM_UNIT_BLOCK" val="0"/>
  <p:tag name="KSO_WM_UNIT_VALUE" val="225"/>
  <p:tag name="KSO_WM_UNIT_SHOW_EDIT_AREA_INDICATION" val="1"/>
  <p:tag name="KSO_WM_CHIP_GROUPID" val="5e6b05596848fb12bee65ac8"/>
  <p:tag name="KSO_WM_CHIP_XID" val="5e6b05596848fb12bee65aca"/>
  <p:tag name="KSO_WM_UNIT_DEC_AREA_ID" val="1fa5e519e6244ad08b0c290a9eaea5d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19c5a225edd40a7833bb7b50578bc09"/>
  <p:tag name="KSO_WM_UNIT_TEXT_FILL_FORE_SCHEMECOLOR_INDEX_BRIGHTNESS" val="0.25"/>
  <p:tag name="KSO_WM_UNIT_TEXT_FILL_FORE_SCHEMECOLOR_INDEX" val="13"/>
  <p:tag name="KSO_WM_UNIT_TEXT_FILL_TYPE" val="1"/>
  <p:tag name="KSO_WM_TEMPLATE_ASSEMBLE_XID" val="639b08600c9383becde74185"/>
  <p:tag name="KSO_WM_TEMPLATE_ASSEMBLE_GROUPID" val="639b08600c9383becde74185"/>
</p:tagLst>
</file>

<file path=ppt/tags/tag526.xml><?xml version="1.0" encoding="utf-8"?>
<p:tagLst xmlns:p="http://schemas.openxmlformats.org/presentationml/2006/main">
  <p:tag name="KSO_WM_SLIDE_ID" val="diagram20229711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29711"/>
  <p:tag name="KSO_WM_SLIDE_LAYOUT" val="d_f"/>
  <p:tag name="KSO_WM_SLIDE_LAYOUT_CNT" val="1_2"/>
  <p:tag name="KSO_WM_SLIDE_TYPE" val="text"/>
  <p:tag name="KSO_WM_SLIDE_SUBTYPE" val="picTxt"/>
  <p:tag name="KSO_WM_SLIDE_LAYOUTTYPE" val="topbottom"/>
  <p:tag name="KSO_WM_SLIDE_SIZE" val="888*372"/>
  <p:tag name="KSO_WM_SLIDE_POSITION" val="36*84"/>
  <p:tag name="KSO_WM_SLIDE_RATIO" val="1.777778"/>
  <p:tag name="KSO_WM_SLIDE_BACKGROUND" val="[&quot;general&quot;]"/>
  <p:tag name="KSO_WM_SLIDE_BACKGROUND_TYPE" val="general"/>
  <p:tag name="KSO_WM_SLIDE_LAYOUT_INFO" val="{&quot;backgroundInfo&quot;:[{&quot;bottom&quot;:0,&quot;bottomAbs&quot;:false,&quot;left&quot;:0,&quot;leftAbs&quot;:false,&quot;right&quot;:0,&quot;rightAbs&quot;:false,&quot;top&quot;:0,&quot;topAbs&quot;:false,&quot;type&quot;:&quot;general&quot;}],&quot;direction&quot;:1,&quot;id&quot;:&quot;2022-12-15T19:43:31&quot;,&quot;maxSize&quot;:{&quot;size1&quot;:55.00260432561239},&quot;minSize&quot;:{&quot;size1&quot;:33.802604325612386},&quot;normalSize&quot;:{&quot;size1&quot;:44.84010432561239},&quot;subLayout&quot;:[{&quot;id&quot;:&quot;2022-12-15T19:43:31&quot;,&quot;margin&quot;:{&quot;bottom&quot;:1.6929999589920044,&quot;left&quot;:1.2840001583099365,&quot;right&quot;:0.02600000612437725,&quot;top&quot;:1.6929999589920044},&quot;type&quot;:0},{&quot;id&quot;:&quot;2022-12-15T19:43:31&quot;,&quot;maxSize&quot;:{&quot;size1&quot;:60},&quot;minSize&quot;:{&quot;size1&quot;:22.2},&quot;normalSize&quot;:{&quot;size1&quot;:31.200000000000003},&quot;subLayout&quot;:[{&quot;id&quot;:&quot;2022-12-15T19:43:31&quot;,&quot;margin&quot;:{&quot;bottom&quot;:0.03500000014901161,&quot;left&quot;:1.2279998064041138,&quot;right&quot;:1.2720000743865967,&quot;top&quot;:1.6929999589920044},&quot;type&quot;:0},{&quot;id&quot;:&quot;2022-12-15T19:43:31&quot;,&quot;margin&quot;:{&quot;bottom&quot;:1.6929999589920044,&quot;left&quot;:1.2279998064041138,&quot;right&quot;:1.2720000743865967,&quot;top&quot;:0.8179999589920044},&quot;type&quot;:0}],&quot;type&quot;:0}],&quot;type&quot;:0}"/>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ac08a758c1ec0b7089df"/>
  <p:tag name="KSO_WM_CHIP_FILLPROP" val="[[{&quot;text_align&quot;:&quot;lm&quot;,&quot;text_direction&quot;:&quot;horizontal&quot;,&quot;support_features&quot;:[&quot;collage&quot;,&quot;carousel&quot;,&quot;creativecrop&quot;],&quot;support_big_font&quot;:false,&quot;picture_toward&quot;:0,&quot;picture_dockside&quot;:[],&quot;fill_id&quot;:&quot;aa002354d82a42ada3683e379c3e2aaf&quot;,&quot;fill_align&quot;:&quot;r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3f9a9f64c04447f0a3b2a9aabf5ba267&quot;,&quot;fill_align&quot;:&quot;lb&quot;,&quot;chip_types&quot;:[&quot;header&quot;]},{&quot;text_align&quot;:&quot;lt&quot;,&quot;text_direction&quot;:&quot;horizontal&quot;,&quot;support_big_font&quot;:false,&quot;picture_toward&quot;:0,&quot;picture_dockside&quot;:[],&quot;fill_id&quot;:&quot;ac71787c34b9486c80fe97510903788a&quot;,&quot;fill_align&quot;:&quot;lt&quot;,&quot;chip_types&quot;:[&quot;text&quot;,&quot;picture&quot;,&quot;chart&quot;,&quot;table&quot;,&quot;video&quot;]}],[{&quot;text_align&quot;:&quot;lm&quot;,&quot;text_direction&quot;:&quot;horizontal&quot;,&quot;support_big_font&quot;:false,&quot;picture_toward&quot;:0,&quot;picture_dockside&quot;:[],&quot;fill_id&quot;:&quot;aa002354d82a42ada3683e379c3e2aaf&quot;,&quot;fill_align&quot;:&quot;cm&quot;,&quot;chip_types&quot;:[&quot;text&quot;]},{&quot;text_align&quot;:&quot;lm&quot;,&quot;text_direction&quot;:&quot;horizontal&quot;,&quot;support_big_font&quot;:false,&quot;picture_toward&quot;:0,&quot;picture_dockside&quot;:[],&quot;fill_id&quot;:&quot;3f9a9f64c04447f0a3b2a9aabf5ba267&quot;,&quot;fill_align&quot;:&quot;lm&quot;,&quot;chip_types&quot;:[&quot;picture&quot;]},{&quot;text_align&quot;:&quot;lm&quot;,&quot;text_direction&quot;:&quot;horizontal&quot;,&quot;support_big_font&quot;:false,&quot;picture_toward&quot;:0,&quot;picture_dockside&quot;:[],&quot;fill_id&quot;:&quot;ac71787c34b9486c80fe97510903788a&quot;,&quot;fill_align&quot;:&quot;lm&quot;,&quot;chip_types&quot;:[&quot;picture&quot;]}],[{&quot;text_align&quot;:&quot;lm&quot;,&quot;text_direction&quot;:&quot;horizontal&quot;,&quot;support_features&quot;:[&quot;collage&quot;,&quot;carousel&quot;,&quot;creativecrop&quot;],&quot;support_big_font&quot;:false,&quot;picture_toward&quot;:0,&quot;picture_dockside&quot;:[],&quot;fill_id&quot;:&quot;aa002354d82a42ada3683e379c3e2aaf&quot;,&quot;fill_align&quot;:&quot;rm&quot;,&quot;chip_types&quot;:[&quot;diagram&quot;,&quot;pictext&quot;,&quot;text&quot;,&quot;picture&quot;,&quot;header&quot;,&quot;chart&quot;,&quot;table&quot;,&quot;video&quot;]},{&quot;text_align&quot;:&quot;lb&quot;,&quot;text_direction&quot;:&quot;horizontal&quot;,&quot;support_big_font&quot;:false,&quot;picture_toward&quot;:0,&quot;picture_dockside&quot;:[],&quot;fill_id&quot;:&quot;3f9a9f64c04447f0a3b2a9aabf5ba267&quot;,&quot;fill_align&quot;:&quot;lb&quot;,&quot;chip_types&quot;:[&quot;text&quot;,&quot;picture&quot;]},{&quot;text_align&quot;:&quot;lt&quot;,&quot;text_direction&quot;:&quot;horizontal&quot;,&quot;support_big_font&quot;:false,&quot;picture_toward&quot;:0,&quot;picture_dockside&quot;:[],&quot;fill_id&quot;:&quot;ac71787c34b9486c80fe97510903788a&quot;,&quot;fill_align&quot;:&quot;lt&quot;,&quot;chip_types&quot;:[&quot;text&quot;]}],[{&quot;text_align&quot;:&quot;lm&quot;,&quot;text_direction&quot;:&quot;horizontal&quot;,&quot;support_big_font&quot;:false,&quot;picture_toward&quot;:0,&quot;picture_dockside&quot;:[],&quot;fill_id&quot;:&quot;aa002354d82a42ada3683e379c3e2aaf&quot;,&quot;fill_align&quot;:&quot;cm&quot;,&quot;chip_types&quot;:[&quot;text&quot;]},{&quot;text_align&quot;:&quot;lm&quot;,&quot;text_direction&quot;:&quot;horizontal&quot;,&quot;support_big_font&quot;:false,&quot;picture_toward&quot;:0,&quot;picture_dockside&quot;:[],&quot;fill_id&quot;:&quot;3f9a9f64c04447f0a3b2a9aabf5ba267&quot;,&quot;fill_align&quot;:&quot;lm&quot;,&quot;chip_types&quot;:[&quot;diagram&quot;,&quot;picture&quot;]},{&quot;text_align&quot;:&quot;lm&quot;,&quot;text_direction&quot;:&quot;horizontal&quot;,&quot;support_big_font&quot;:false,&quot;picture_toward&quot;:0,&quot;picture_dockside&quot;:[],&quot;fill_id&quot;:&quot;ac71787c34b9486c80fe97510903788a&quot;,&quot;fill_align&quot;:&quot;lm&quot;,&quot;chip_types&quot;:[&quot;text&quot;]}]]"/>
  <p:tag name="KSO_WM_CHIP_DECFILLPROP" val="[]"/>
  <p:tag name="KSO_WM_SLIDE_CAN_ADD_NAVIGATION" val="1"/>
  <p:tag name="KSO_WM_CHIP_GROUPID" val="5eecac08a758c1ec0b7089de"/>
  <p:tag name="KSO_WM_SLIDE_SUPPORT_FEATURE_TYPE" val="7"/>
  <p:tag name="KSO_WM_TEMPLATE_ASSEMBLE_XID" val="639b08600c9383becde74185"/>
  <p:tag name="KSO_WM_TEMPLATE_ASSEMBLE_GROUPID" val="639b08600c9383becde74185"/>
</p:tagLst>
</file>

<file path=ppt/tags/tag527.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28.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8_1*f*1"/>
  <p:tag name="KSO_WM_TEMPLATE_CATEGORY" val="diagram"/>
  <p:tag name="KSO_WM_TEMPLATE_INDEX" val="20211908"/>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1e8b9139ec6a48a9bf8cca34b975cef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46b48368e68408abe9cf6fea1658535"/>
  <p:tag name="KSO_WM_UNIT_SUPPORT_BIG_FONT" val="1"/>
  <p:tag name="KSO_WM_UNIT_TEXT_FILL_FORE_SCHEMECOLOR_INDEX_BRIGHTNESS" val="0.25"/>
  <p:tag name="KSO_WM_UNIT_TEXT_FILL_FORE_SCHEMECOLOR_INDEX" val="13"/>
  <p:tag name="KSO_WM_UNIT_TEXT_FILL_TYPE" val="1"/>
  <p:tag name="KSO_WM_TEMPLATE_ASSEMBLE_XID" val="60656f0f4054ed1e2fb802be"/>
  <p:tag name="KSO_WM_TEMPLATE_ASSEMBLE_GROUPID" val="60656f0f4054ed1e2fb802be"/>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31.xml><?xml version="1.0" encoding="utf-8"?>
<p:tagLst xmlns:p="http://schemas.openxmlformats.org/presentationml/2006/main">
  <p:tag name="KSO_WM_SLIDE_ID" val="diagram20211908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1908"/>
  <p:tag name="KSO_WM_SLIDE_LAYOUT" val="d_f"/>
  <p:tag name="KSO_WM_SLIDE_LAYOUT_CNT" val="1_1"/>
  <p:tag name="KSO_WM_SLIDE_TYPE" val="text"/>
  <p:tag name="KSO_WM_SLIDE_SUBTYPE" val="picTxt"/>
  <p:tag name="KSO_WM_SLIDE_LAYOUTTYPE" val="topbottom"/>
  <p:tag name="KSO_WM_SLIDE_SIZE" val="864*360"/>
  <p:tag name="KSO_WM_SLIDE_POSITION" val="48*84"/>
  <p:tag name="KSO_WM_SLIDE_RATIO" val="1.777778"/>
  <p:tag name="KSO_WM_SLIDE_BACKGROUND" val="[&quot;general&quot;]"/>
  <p:tag name="KSO_WM_SLIDE_BACKGROUND_TYPE" val="general"/>
  <p:tag name="KSO_WM_SLIDE_LAYOUT_INFO" val="{&quot;direction&quot;:1,&quot;id&quot;:&quot;2021-04-01T15:26:36&quot;,&quot;maxSize&quot;:{&quot;size1&quot;:51.3},&quot;minSize&quot;:{&quot;size1&quot;:42.6},&quot;normalSize&quot;:{&quot;size1&quot;:51.19375},&quot;subLayout&quot;:[{&quot;id&quot;:&quot;2021-04-01T15:26:36&quot;,&quot;margin&quot;:{&quot;bottom&quot;:1.6929999589920044,&quot;left&quot;:1.6929999589920044,&quot;right&quot;:0.02600000612437725,&quot;top&quot;:1.6929999589920044},&quot;type&quot;:0},{&quot;id&quot;:&quot;2021-04-01T15:26:36&quot;,&quot;margin&quot;:{&quot;bottom&quot;:5.079999923706055,&quot;left&quot;:1.7130000591278076,&quot;right&quot;:3.3410000801086426,&quot;top&quot;:5.079999923706055},&quot;type&quot;:0}],&quot;type&quot;:0}"/>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50ebde9cedf940d1aeb735da52ac9dd9&quot;,&quot;fill_align&quot;:&quot;lm&quot;,&quot;chip_types&quot;:[&quot;picture&quot;]},{&quot;text_align&quot;:&quot;cm&quot;,&quot;text_direction&quot;:&quot;horizontal&quot;,&quot;support_big_font&quot;:true,&quot;fill_id&quot;:&quot;fadd3788f02f444db785165969f73384&quot;,&quot;fill_align&quot;:&quot;cm&quot;,&quot;chip_types&quot;:[&quot;header&quot;]}],[{&quot;text_align&quot;:&quot;lm&quot;,&quot;text_direction&quot;:&quot;horizontal&quot;,&quot;support_big_font&quot;:false,&quot;fill_id&quot;:&quot;50ebde9cedf940d1aeb735da52ac9dd9&quot;,&quot;fill_align&quot;:&quot;lm&quot;,&quot;chip_types&quot;:[&quot;picture&quot;]},{&quot;text_align&quot;:&quot;lm&quot;,&quot;text_direction&quot;:&quot;horizontal&quot;,&quot;support_big_font&quot;:true,&quot;fill_id&quot;:&quot;fadd3788f02f444db785165969f73384&quot;,&quot;fill_align&quot;:&quot;cm&quot;,&quot;chip_types&quot;:[&quot;text&quot;]}]]"/>
  <p:tag name="KSO_WM_CHIP_XID" val="5eedbea4fa6683b8872baabb"/>
  <p:tag name="KSO_WM_CHIP_DECFILLPROP" val="[]"/>
  <p:tag name="KSO_WM_SLIDE_CAN_ADD_NAVIGATION" val="1"/>
  <p:tag name="KSO_WM_CHIP_GROUPID" val="5eedbea4fa6683b8872baaba"/>
  <p:tag name="KSO_WM_SLIDE_SUPPORT_FEATURE_TYPE" val="0"/>
  <p:tag name="KSO_WM_TEMPLATE_ASSEMBLE_XID" val="60656f0f4054ed1e2fb802be"/>
  <p:tag name="KSO_WM_TEMPLATE_ASSEMBLE_GROUPID" val="60656f0f4054ed1e2fb802be"/>
</p:tagLst>
</file>

<file path=ppt/tags/tag532.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53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53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671_1*i*1"/>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671_1*i*2"/>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8.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3671_1*a*1"/>
  <p:tag name="KSO_WM_TEMPLATE_CATEGORY" val="diagram"/>
  <p:tag name="KSO_WM_TEMPLATE_INDEX" val="20203671"/>
  <p:tag name="KSO_WM_UNIT_LAYERLEVEL" val="1"/>
  <p:tag name="KSO_WM_TAG_VERSION" val="1.0"/>
  <p:tag name="KSO_WM_BEAUTIFY_FLAG" val="#wm#"/>
  <p:tag name="KSO_WM_UNIT_PRESET_TEXT" val="单击此处添加标题"/>
  <p:tag name="KSO_WM_UNIT_ISNUMDGMTITLE" val="0"/>
  <p:tag name="KSO_WM_UNIT_TEXT_FILL_FORE_SCHEMECOLOR_INDEX_BRIGHTNESS" val="0"/>
  <p:tag name="KSO_WM_UNIT_TEXT_FILL_FORE_SCHEMECOLOR_INDEX" val="14"/>
  <p:tag name="KSO_WM_UNIT_TEXT_FILL_TYPE" val="1"/>
</p:tagLst>
</file>

<file path=ppt/tags/tag539.xml><?xml version="1.0" encoding="utf-8"?>
<p:tagLst xmlns:p="http://schemas.openxmlformats.org/presentationml/2006/main">
  <p:tag name="KSO_WM_UNIT_NOCLEAR" val="0"/>
  <p:tag name="KSO_WM_UNIT_VALUE" val="1144"/>
  <p:tag name="KSO_WM_UNIT_HIGHLIGHT" val="0"/>
  <p:tag name="KSO_WM_UNIT_COMPATIBLE" val="0"/>
  <p:tag name="KSO_WM_UNIT_DIAGRAM_ISNUMVISUAL" val="0"/>
  <p:tag name="KSO_WM_UNIT_DIAGRAM_ISREFERUNIT" val="0"/>
  <p:tag name="KSO_WM_UNIT_TYPE" val="f"/>
  <p:tag name="KSO_WM_UNIT_INDEX" val="1"/>
  <p:tag name="KSO_WM_UNIT_ID" val="diagram20203671_1*f*1"/>
  <p:tag name="KSO_WM_TEMPLATE_CATEGORY" val="diagram"/>
  <p:tag name="KSO_WM_TEMPLATE_INDEX" val="20203671"/>
  <p:tag name="KSO_WM_UNIT_LAYERLEVEL" val="1"/>
  <p:tag name="KSO_WM_TAG_VERSION" val="1.0"/>
  <p:tag name="KSO_WM_BEAUTIFY_FLAG" val="#wm#"/>
  <p:tag name="KSO_WM_UNIT_PRESET_TEXT" val="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
  <p:tag name="KSO_WM_UNIT_SUBTYPE" val="a"/>
  <p:tag name="KSO_WM_UNIT_TEXT_FILL_FORE_SCHEMECOLOR_INDEX_BRIGHTNESS" val="0.15"/>
  <p:tag name="KSO_WM_UNIT_TEXT_FILL_FORE_SCHEMECOLOR_INDEX" val="13"/>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671_1*i*3"/>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671_1*i*4"/>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2.xml><?xml version="1.0" encoding="utf-8"?>
<p:tagLst xmlns:p="http://schemas.openxmlformats.org/presentationml/2006/main">
  <p:tag name="KSO_WM_SLIDE_ID" val="diagram20203671_1"/>
  <p:tag name="KSO_WM_TEMPLATE_SUBCATEGORY" val="0"/>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3671"/>
  <p:tag name="KSO_WM_SLIDE_LAYOUT" val="a_f"/>
  <p:tag name="KSO_WM_SLIDE_LAYOUT_CNT" val="1_1"/>
  <p:tag name="KSO_WM_SLIDE_TYPE" val="text"/>
  <p:tag name="KSO_WM_SLIDE_SUBTYPE" val="pureTxt"/>
  <p:tag name="KSO_WM_SLIDE_LAYOUTTYPE" val="topbottom"/>
  <p:tag name="KSO_WM_SLIDE_SIZE" val="895*464"/>
  <p:tag name="KSO_WM_SLIDE_POSITION" val="32*36"/>
  <p:tag name="KSO_WM_SLIDE_RATIO" val="1.777778"/>
  <p:tag name="KSO_WM_SLIDE_BACKGROUND" val="[&quot;general&quot;]"/>
  <p:tag name="KSO_WM_SLIDE_BACKGROUND_TYPE" val="general"/>
</p:tagLst>
</file>

<file path=ppt/tags/tag543.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4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546.xml><?xml version="1.0" encoding="utf-8"?>
<p:tagLst xmlns:p="http://schemas.openxmlformats.org/presentationml/2006/main">
  <p:tag name="KSO_WM_UNIT_TABLE_BEAUTIFY" val="smartTable{f8a8f0bd-9628-4169-8def-f90b6b9f83ce}"/>
  <p:tag name="TABLE_ENDDRAG_ORIGIN_RECT" val="670*430"/>
  <p:tag name="TABLE_ENDDRAG_RECT" val="28*71*670*430"/>
</p:tagLst>
</file>

<file path=ppt/tags/tag547.xml><?xml version="1.0" encoding="utf-8"?>
<p:tagLst xmlns:p="http://schemas.openxmlformats.org/presentationml/2006/main">
  <p:tag name="KSO_WM_UNIT_TABLE_BEAUTIFY" val="smartTable{5b814a4c-ab36-4cfb-9102-520c0c39d57a}"/>
  <p:tag name="TABLE_ENDDRAG_ORIGIN_RECT" val="276*282"/>
  <p:tag name="TABLE_ENDDRAG_RECT" val="411*156*276*282"/>
</p:tagLst>
</file>

<file path=ppt/tags/tag54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2:22&quot;,&quot;maxSize&quot;:{&quot;size1&quot;:20},&quot;minSize&quot;:{&quot;size1&quot;:11.2},&quot;normalSize&quot;:{&quot;size1&quot;:11.2},&quot;subLayout&quot;:[{&quot;id&quot;:&quot;2023-08-24T14:22:22&quot;,&quot;margin&quot;:{&quot;bottom&quot;:0.025999996811151505,&quot;left&quot;:0.9524999856948853,&quot;right&quot;:0.9524999856948853,&quot;top&quot;:0.4230000674724579},&quot;type&quot;:0},{&quot;id&quot;:&quot;2023-08-24T14:22:22&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549.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BEAUTIFY_FLAG" val="#wm#"/>
  <p:tag name="KSO_WM_UNIT_ID" val="custom20188997_1*a*1"/>
  <p:tag name="KSO_WM_UNIT_PRESET_TEXT" val="毕业论文答辩模版"/>
  <p:tag name="KSO_WM_UNIT_ISNUMDGMTITLE" val="0"/>
  <p:tag name="KSO_WM_UNIT_NOCLEAR" val="0"/>
  <p:tag name="KSO_WM_UNIT_DIAGRAM_ISNUMVISUAL" val="0"/>
  <p:tag name="KSO_WM_UNIT_DIAGRAM_ISREFERUNIT" val="0"/>
  <p:tag name="KSO_WM_UNIT_TEXT_FILL_FORE_SCHEMECOLOR_INDEX_BRIGHTNESS" val="0"/>
  <p:tag name="KSO_WM_UNIT_TEXT_FILL_FORE_SCHEMECOLOR_INDEX" val="14"/>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0.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551.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552.xml><?xml version="1.0" encoding="utf-8"?>
<p:tagLst xmlns:p="http://schemas.openxmlformats.org/presentationml/2006/main">
  <p:tag name="COMMONDATA" val="eyJoZGlkIjoiM2Y4ODhmMmRmMzU3ZTkzZWZlMTJlODkyMmYwMGNjMDIifQ=="/>
  <p:tag name="KSO_WPP_MARK_KEY" val="4d8b7e87-847a-4bf4-a85a-7199c3dc175d"/>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Lst>
</file>

<file path=ppt/tags/tag6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7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TAG_VERSION" val="1.0"/>
  <p:tag name="KSO_WM_BEAUTIFY_FLAG" val="#wm#"/>
  <p:tag name="KSO_WM_UNIT_TYPE" val="i"/>
  <p:tag name="KSO_WM_UNIT_ID" val="_13*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Lst>
</file>

<file path=ppt/tags/tag8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87.xml><?xml version="1.0" encoding="utf-8"?>
<p:tagLst xmlns:p="http://schemas.openxmlformats.org/presentationml/2006/main">
  <p:tag name="KSO_WM_TAG_VERSION" val="1.0"/>
  <p:tag name="KSO_WM_BEAUTIFY_FLAG" val="#wm#"/>
  <p:tag name="KSO_WM_UNIT_TYPE" val="i"/>
  <p:tag name="KSO_WM_UNIT_ID" val="_14*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Lst>
</file>

<file path=ppt/tags/tag8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8.xml><?xml version="1.0" encoding="utf-8"?>
<p:tagLst xmlns:p="http://schemas.openxmlformats.org/presentationml/2006/main">
  <p:tag name="KSO_WM_TAG_VERSION" val="1.0"/>
  <p:tag name="KSO_WM_BEAUTIFY_FLAG" val="#wm#"/>
  <p:tag name="KSO_WM_UNIT_TYPE" val="i"/>
  <p:tag name="KSO_WM_UNIT_ID" val="_15*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topBottom"/>
  <p:tag name="KSO_WM_SLIDE_BK_DARK_LIGHT" val="2"/>
</p:tagLst>
</file>

<file path=ppt/tags/tag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2F2F2"/>
      </a:dk2>
      <a:lt2>
        <a:srgbClr val="FFFFFF"/>
      </a:lt2>
      <a:accent1>
        <a:srgbClr val="2071D3"/>
      </a:accent1>
      <a:accent2>
        <a:srgbClr val="1C69BD"/>
      </a:accent2>
      <a:accent3>
        <a:srgbClr val="1862A7"/>
      </a:accent3>
      <a:accent4>
        <a:srgbClr val="287583"/>
      </a:accent4>
      <a:accent5>
        <a:srgbClr val="4DA452"/>
      </a:accent5>
      <a:accent6>
        <a:srgbClr val="71D320"/>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rgbClr val="000000"/>
      </a:dk1>
      <a:lt1>
        <a:srgbClr val="FFFFFF"/>
      </a:lt1>
      <a:dk2>
        <a:srgbClr val="F2F2F2"/>
      </a:dk2>
      <a:lt2>
        <a:srgbClr val="FFFFFF"/>
      </a:lt2>
      <a:accent1>
        <a:srgbClr val="2071D3"/>
      </a:accent1>
      <a:accent2>
        <a:srgbClr val="1C69BD"/>
      </a:accent2>
      <a:accent3>
        <a:srgbClr val="1862A7"/>
      </a:accent3>
      <a:accent4>
        <a:srgbClr val="287583"/>
      </a:accent4>
      <a:accent5>
        <a:srgbClr val="4DA452"/>
      </a:accent5>
      <a:accent6>
        <a:srgbClr val="71D320"/>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6863</Words>
  <Application>WPS 演示</Application>
  <PresentationFormat>全屏显示(4:3)</PresentationFormat>
  <Paragraphs>691</Paragraphs>
  <Slides>44</Slides>
  <Notes>2</Notes>
  <HiddenSlides>0</HiddenSlides>
  <MMClips>0</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44</vt:i4>
      </vt:variant>
    </vt:vector>
  </HeadingPairs>
  <TitlesOfParts>
    <vt:vector size="70" baseType="lpstr">
      <vt:lpstr>Arial</vt:lpstr>
      <vt:lpstr>宋体</vt:lpstr>
      <vt:lpstr>Wingdings</vt:lpstr>
      <vt:lpstr>Constantia</vt:lpstr>
      <vt:lpstr>Calibri</vt:lpstr>
      <vt:lpstr>隶书</vt:lpstr>
      <vt:lpstr>Wingdings 2</vt:lpstr>
      <vt:lpstr>Wingdings 2</vt:lpstr>
      <vt:lpstr>微软雅黑</vt:lpstr>
      <vt:lpstr>汉仪君黑-55W</vt:lpstr>
      <vt:lpstr>黑体</vt:lpstr>
      <vt:lpstr>汉仪君黑-75简</vt:lpstr>
      <vt:lpstr>Impact</vt:lpstr>
      <vt:lpstr>Segoe UI</vt:lpstr>
      <vt:lpstr>Wingdings</vt:lpstr>
      <vt:lpstr>方正公文小标宋</vt:lpstr>
      <vt:lpstr>Arial Unicode MS</vt:lpstr>
      <vt:lpstr>华文新魏</vt:lpstr>
      <vt:lpstr>仿宋_GB2312</vt:lpstr>
      <vt:lpstr>TimesNewRomanPSMT</vt:lpstr>
      <vt:lpstr>Times New Roman</vt:lpstr>
      <vt:lpstr>微软雅黑 Light</vt:lpstr>
      <vt:lpstr>Times New Roman</vt:lpstr>
      <vt:lpstr>流畅</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2.系统申请 </vt:lpstr>
      <vt:lpstr>PowerPoint 演示文稿</vt:lpstr>
      <vt:lpstr>学院系统审核界面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2.评阅结果判定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学位论文归档</vt:lpstr>
      <vt:lpstr>学位审核</vt:lpstr>
      <vt:lpstr>PowerPoint 演示文稿</vt:lpstr>
      <vt:lpstr>PowerPoint 演示文稿</vt:lpstr>
      <vt:lpstr>PowerPoint 演示文稿</vt:lpstr>
      <vt:lpstr>PowerPoint 演示文稿</vt:lpstr>
      <vt:lpstr>预答辩表</vt:lpstr>
      <vt:lpstr>学位申请书 （一式两份，原件）</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ljh</dc:creator>
  <cp:lastModifiedBy>小八</cp:lastModifiedBy>
  <cp:revision>708</cp:revision>
  <dcterms:created xsi:type="dcterms:W3CDTF">2006-10-14T04:28:00Z</dcterms:created>
  <dcterms:modified xsi:type="dcterms:W3CDTF">2023-09-14T06:23:46Z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91066B1E13A14F8FA684D3AC5B584B0F_13</vt:lpwstr>
  </property>
</Properties>
</file>