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media/image1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3"/>
    <p:sldMasterId id="2147483680" r:id="rId4"/>
  </p:sldMasterIdLst>
  <p:notesMasterIdLst>
    <p:notesMasterId r:id="rId6"/>
  </p:notesMasterIdLst>
  <p:handoutMasterIdLst>
    <p:handoutMasterId r:id="rId50"/>
  </p:handoutMasterIdLst>
  <p:sldIdLst>
    <p:sldId id="1051" r:id="rId5"/>
    <p:sldId id="871" r:id="rId7"/>
    <p:sldId id="1053" r:id="rId8"/>
    <p:sldId id="873" r:id="rId9"/>
    <p:sldId id="874" r:id="rId10"/>
    <p:sldId id="976" r:id="rId11"/>
    <p:sldId id="876" r:id="rId12"/>
    <p:sldId id="877" r:id="rId13"/>
    <p:sldId id="922" r:id="rId14"/>
    <p:sldId id="967" r:id="rId15"/>
    <p:sldId id="1016" r:id="rId16"/>
    <p:sldId id="1017" r:id="rId17"/>
    <p:sldId id="1018" r:id="rId18"/>
    <p:sldId id="918" r:id="rId19"/>
    <p:sldId id="924" r:id="rId20"/>
    <p:sldId id="1020" r:id="rId21"/>
    <p:sldId id="1022" r:id="rId22"/>
    <p:sldId id="1024" r:id="rId23"/>
    <p:sldId id="890" r:id="rId24"/>
    <p:sldId id="1025" r:id="rId25"/>
    <p:sldId id="977" r:id="rId26"/>
    <p:sldId id="891" r:id="rId27"/>
    <p:sldId id="970" r:id="rId28"/>
    <p:sldId id="893" r:id="rId29"/>
    <p:sldId id="978" r:id="rId30"/>
    <p:sldId id="971" r:id="rId31"/>
    <p:sldId id="930" r:id="rId32"/>
    <p:sldId id="981" r:id="rId33"/>
    <p:sldId id="931" r:id="rId34"/>
    <p:sldId id="972" r:id="rId35"/>
    <p:sldId id="975" r:id="rId36"/>
    <p:sldId id="1027" r:id="rId37"/>
    <p:sldId id="1028" r:id="rId38"/>
    <p:sldId id="1030" r:id="rId39"/>
    <p:sldId id="942" r:id="rId40"/>
    <p:sldId id="984" r:id="rId41"/>
    <p:sldId id="973" r:id="rId42"/>
    <p:sldId id="974" r:id="rId43"/>
    <p:sldId id="903" r:id="rId44"/>
    <p:sldId id="904" r:id="rId45"/>
    <p:sldId id="941" r:id="rId46"/>
    <p:sldId id="943" r:id="rId47"/>
    <p:sldId id="910" r:id="rId48"/>
    <p:sldId id="1052" r:id="rId49"/>
  </p:sldIdLst>
  <p:sldSz cx="12192000" cy="6858000"/>
  <p:notesSz cx="6858000" cy="9144000"/>
  <p:embeddedFontLst>
    <p:embeddedFont>
      <p:font typeface="Constantia" panose="02030602050306030303" pitchFamily="18" charset="0"/>
      <p:regular r:id="rId55"/>
      <p:bold r:id="rId56"/>
      <p:italic r:id="rId57"/>
      <p:boldItalic r:id="rId58"/>
    </p:embeddedFont>
    <p:embeddedFont>
      <p:font typeface="Calibri" panose="020F0502020204030204" pitchFamily="34" charset="0"/>
      <p:regular r:id="rId59"/>
      <p:bold r:id="rId60"/>
      <p:italic r:id="rId61"/>
      <p:boldItalic r:id="rId62"/>
    </p:embeddedFont>
    <p:embeddedFont>
      <p:font typeface="隶书" panose="02010509060101010101" pitchFamily="49" charset="-122"/>
      <p:regular r:id="rId63"/>
    </p:embeddedFont>
    <p:embeddedFont>
      <p:font typeface="Wingdings 2" panose="05020102010507070707" pitchFamily="18" charset="2"/>
      <p:regular r:id="rId64"/>
    </p:embeddedFont>
    <p:embeddedFont>
      <p:font typeface="Wingdings 2" panose="05020102010507070707"/>
      <p:regular r:id="rId65"/>
    </p:embeddedFont>
    <p:embeddedFont>
      <p:font typeface="微软雅黑" panose="020B0503020204020204" charset="-122"/>
      <p:regular r:id="rId66"/>
    </p:embeddedFont>
    <p:embeddedFont>
      <p:font typeface="仿宋_GB2312" panose="02010609030101010101" charset="-122"/>
      <p:regular r:id="rId67"/>
    </p:embeddedFont>
    <p:embeddedFont>
      <p:font typeface="Impact" panose="020B0806030902050204" charset="0"/>
      <p:regular r:id="rId68"/>
    </p:embeddedFont>
    <p:embeddedFont>
      <p:font typeface="Garamond" panose="02020404030301010803" pitchFamily="18" charset="0"/>
      <p:regular r:id="rId69"/>
      <p:bold r:id="rId70"/>
      <p:italic r:id="rId71"/>
    </p:embeddedFont>
    <p:embeddedFont>
      <p:font typeface="华文新魏" panose="02010800040101010101" pitchFamily="2" charset="-122"/>
      <p:regular r:id="rId72"/>
    </p:embeddedFont>
  </p:embeddedFontLst>
  <p:custDataLst>
    <p:tags r:id="rId73"/>
  </p:custDataLst>
  <p:defaultTextStyle>
    <a:defPPr>
      <a:defRPr lang="zh-CN"/>
    </a:defPPr>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6000"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60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60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60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60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sz="60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sz="60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sz="60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sz="6000"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272" userDrawn="1">
          <p15:clr>
            <a:srgbClr val="A4A3A4"/>
          </p15:clr>
        </p15:guide>
        <p15:guide id="2" pos="393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75" name="作者" initials="A" lastIdx="0" clrIdx="24"/>
  <p:cmAuthor id="3" name="dell" initials="d"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FF6600"/>
    <a:srgbClr val="006600"/>
    <a:srgbClr val="A50021"/>
    <a:srgbClr val="0000CC"/>
    <a:srgbClr val="009999"/>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25"/>
    <p:restoredTop sz="94180"/>
  </p:normalViewPr>
  <p:slideViewPr>
    <p:cSldViewPr showGuides="1">
      <p:cViewPr varScale="1">
        <p:scale>
          <a:sx n="59" d="100"/>
          <a:sy n="59" d="100"/>
        </p:scale>
        <p:origin x="1516" y="36"/>
      </p:cViewPr>
      <p:guideLst>
        <p:guide orient="horz" pos="2272"/>
        <p:guide pos="3934"/>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3" Type="http://schemas.openxmlformats.org/officeDocument/2006/relationships/tags" Target="tags/tag556.xml"/><Relationship Id="rId72" Type="http://schemas.openxmlformats.org/officeDocument/2006/relationships/font" Target="fonts/font18.fntdata"/><Relationship Id="rId71" Type="http://schemas.openxmlformats.org/officeDocument/2006/relationships/font" Target="fonts/font17.fntdata"/><Relationship Id="rId70" Type="http://schemas.openxmlformats.org/officeDocument/2006/relationships/font" Target="fonts/font16.fntdata"/><Relationship Id="rId7" Type="http://schemas.openxmlformats.org/officeDocument/2006/relationships/slide" Target="slides/slide2.xml"/><Relationship Id="rId69" Type="http://schemas.openxmlformats.org/officeDocument/2006/relationships/font" Target="fonts/font15.fntdata"/><Relationship Id="rId68" Type="http://schemas.openxmlformats.org/officeDocument/2006/relationships/font" Target="fonts/font14.fntdata"/><Relationship Id="rId67" Type="http://schemas.openxmlformats.org/officeDocument/2006/relationships/font" Target="fonts/font13.fntdata"/><Relationship Id="rId66" Type="http://schemas.openxmlformats.org/officeDocument/2006/relationships/font" Target="fonts/font12.fntdata"/><Relationship Id="rId65" Type="http://schemas.openxmlformats.org/officeDocument/2006/relationships/font" Target="fonts/font11.fntdata"/><Relationship Id="rId64" Type="http://schemas.openxmlformats.org/officeDocument/2006/relationships/font" Target="fonts/font10.fntdata"/><Relationship Id="rId63" Type="http://schemas.openxmlformats.org/officeDocument/2006/relationships/font" Target="fonts/font9.fntdata"/><Relationship Id="rId62" Type="http://schemas.openxmlformats.org/officeDocument/2006/relationships/font" Target="fonts/font8.fntdata"/><Relationship Id="rId61" Type="http://schemas.openxmlformats.org/officeDocument/2006/relationships/font" Target="fonts/font7.fntdata"/><Relationship Id="rId60" Type="http://schemas.openxmlformats.org/officeDocument/2006/relationships/font" Target="fonts/font6.fntdata"/><Relationship Id="rId6" Type="http://schemas.openxmlformats.org/officeDocument/2006/relationships/notesMaster" Target="notesMasters/notesMaster1.xml"/><Relationship Id="rId59" Type="http://schemas.openxmlformats.org/officeDocument/2006/relationships/font" Target="fonts/font5.fntdata"/><Relationship Id="rId58" Type="http://schemas.openxmlformats.org/officeDocument/2006/relationships/font" Target="fonts/font4.fntdata"/><Relationship Id="rId57" Type="http://schemas.openxmlformats.org/officeDocument/2006/relationships/font" Target="fonts/font3.fntdata"/><Relationship Id="rId56" Type="http://schemas.openxmlformats.org/officeDocument/2006/relationships/font" Target="fonts/font2.fntdata"/><Relationship Id="rId55" Type="http://schemas.openxmlformats.org/officeDocument/2006/relationships/font" Target="fonts/font1.fntdata"/><Relationship Id="rId54" Type="http://schemas.openxmlformats.org/officeDocument/2006/relationships/commentAuthors" Target="commentAuthors.xml"/><Relationship Id="rId53" Type="http://schemas.openxmlformats.org/officeDocument/2006/relationships/tableStyles" Target="tableStyles.xml"/><Relationship Id="rId52" Type="http://schemas.openxmlformats.org/officeDocument/2006/relationships/viewProps" Target="viewProps.xml"/><Relationship Id="rId51" Type="http://schemas.openxmlformats.org/officeDocument/2006/relationships/presProps" Target="presProps.xml"/><Relationship Id="rId50" Type="http://schemas.openxmlformats.org/officeDocument/2006/relationships/handoutMaster" Target="handoutMasters/handoutMaster1.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BC1B3787-573C-4CA7-9899-277C6A1E6756}" type="doc">
      <dgm:prSet loTypeId="urn:microsoft.com/office/officeart/2005/8/layout/process5#1" loCatId="process" qsTypeId="urn:microsoft.com/office/officeart/2005/8/quickstyle/simple1#1" qsCatId="simple" csTypeId="urn:microsoft.com/office/officeart/2005/8/colors/accent1_2#1" csCatId="accent1" phldr="1"/>
      <dgm:spPr/>
      <dgm:t>
        <a:bodyPr/>
        <a:lstStyle/>
        <a:p>
          <a:endParaRPr lang="zh-CN" altLang="en-US"/>
        </a:p>
      </dgm:t>
    </dgm:pt>
    <dgm:pt modelId="{8DE77EC6-0BEE-4A5A-A93E-252903918BF0}">
      <dgm:prSet phldrT="[文本]"/>
      <dgm:spPr>
        <a:solidFill>
          <a:schemeClr val="accent5">
            <a:lumMod val="75000"/>
          </a:schemeClr>
        </a:solidFill>
      </dgm:spPr>
      <dgm:t>
        <a:bodyPr/>
        <a:lstStyle/>
        <a:p>
          <a:r>
            <a:rPr lang="zh-CN" altLang="en-US" dirty="0" smtClean="0"/>
            <a:t>提交申请</a:t>
          </a:r>
          <a:endParaRPr lang="zh-CN" altLang="en-US" dirty="0"/>
        </a:p>
      </dgm:t>
    </dgm:pt>
    <dgm:pt modelId="{16322184-0FFD-4D2C-A43F-B20095AB9FF5}" cxnId="{C6E88446-5B8B-40BD-8F1E-4705CD7A395C}" type="parTrans">
      <dgm:prSet/>
      <dgm:spPr/>
      <dgm:t>
        <a:bodyPr/>
        <a:lstStyle/>
        <a:p>
          <a:endParaRPr lang="zh-CN" altLang="en-US"/>
        </a:p>
      </dgm:t>
    </dgm:pt>
    <dgm:pt modelId="{C7026700-B6EC-48F1-BFFA-1639918F4C26}" cxnId="{C6E88446-5B8B-40BD-8F1E-4705CD7A395C}" type="sibTrans">
      <dgm:prSet/>
      <dgm:spPr/>
      <dgm:t>
        <a:bodyPr/>
        <a:lstStyle/>
        <a:p>
          <a:endParaRPr lang="zh-CN" altLang="en-US"/>
        </a:p>
      </dgm:t>
    </dgm:pt>
    <dgm:pt modelId="{932149E2-842B-4D25-B43D-3649BF2A0F4A}">
      <dgm:prSet phldrT="[文本]"/>
      <dgm:spPr>
        <a:solidFill>
          <a:srgbClr val="0070C0"/>
        </a:solidFill>
      </dgm:spPr>
      <dgm:t>
        <a:bodyPr/>
        <a:lstStyle/>
        <a:p>
          <a:r>
            <a:rPr lang="zh-CN" altLang="en-US" dirty="0" smtClean="0"/>
            <a:t>资格审查</a:t>
          </a:r>
          <a:endParaRPr lang="zh-CN" altLang="en-US" dirty="0"/>
        </a:p>
      </dgm:t>
    </dgm:pt>
    <dgm:pt modelId="{A941C1B2-7CCB-4B91-A7D7-27787AAA23AA}" cxnId="{F1788519-AD75-470A-8D50-A528FDB2F9E1}" type="parTrans">
      <dgm:prSet/>
      <dgm:spPr/>
      <dgm:t>
        <a:bodyPr/>
        <a:lstStyle/>
        <a:p>
          <a:endParaRPr lang="zh-CN" altLang="en-US"/>
        </a:p>
      </dgm:t>
    </dgm:pt>
    <dgm:pt modelId="{F6A6FE0C-8C62-46C6-9A90-FC3E493C6EE0}" cxnId="{F1788519-AD75-470A-8D50-A528FDB2F9E1}" type="sibTrans">
      <dgm:prSet/>
      <dgm:spPr/>
      <dgm:t>
        <a:bodyPr/>
        <a:lstStyle/>
        <a:p>
          <a:endParaRPr lang="zh-CN" altLang="en-US"/>
        </a:p>
      </dgm:t>
    </dgm:pt>
    <dgm:pt modelId="{9B2958E3-C7C0-499E-8850-F1B04F1632AA}">
      <dgm:prSet phldrT="[文本]"/>
      <dgm:spPr>
        <a:solidFill>
          <a:schemeClr val="accent5">
            <a:lumMod val="75000"/>
          </a:schemeClr>
        </a:solidFill>
      </dgm:spPr>
      <dgm:t>
        <a:bodyPr/>
        <a:lstStyle/>
        <a:p>
          <a:r>
            <a:rPr lang="zh-CN" altLang="en-US" dirty="0" smtClean="0"/>
            <a:t>论文评阅</a:t>
          </a:r>
          <a:endParaRPr lang="zh-CN" altLang="en-US" dirty="0"/>
        </a:p>
      </dgm:t>
    </dgm:pt>
    <dgm:pt modelId="{F3365A54-E83E-4B40-B0CA-D6D94A31AE08}" cxnId="{30F63CE4-6F39-4943-82CA-CC035A4CC7A3}" type="parTrans">
      <dgm:prSet/>
      <dgm:spPr/>
      <dgm:t>
        <a:bodyPr/>
        <a:lstStyle/>
        <a:p>
          <a:endParaRPr lang="zh-CN" altLang="en-US"/>
        </a:p>
      </dgm:t>
    </dgm:pt>
    <dgm:pt modelId="{F38A9033-71DA-4469-B23C-36D63D80C6EB}" cxnId="{30F63CE4-6F39-4943-82CA-CC035A4CC7A3}" type="sibTrans">
      <dgm:prSet/>
      <dgm:spPr/>
      <dgm:t>
        <a:bodyPr/>
        <a:lstStyle/>
        <a:p>
          <a:endParaRPr lang="zh-CN" altLang="en-US"/>
        </a:p>
      </dgm:t>
    </dgm:pt>
    <dgm:pt modelId="{388C4D57-8FE4-4C78-A73D-F2DB7DAD59D5}">
      <dgm:prSet phldrT="[文本]"/>
      <dgm:spPr>
        <a:solidFill>
          <a:schemeClr val="accent5">
            <a:lumMod val="75000"/>
          </a:schemeClr>
        </a:solidFill>
      </dgm:spPr>
      <dgm:t>
        <a:bodyPr/>
        <a:lstStyle/>
        <a:p>
          <a:r>
            <a:rPr lang="zh-CN" altLang="en-US" dirty="0" smtClean="0"/>
            <a:t>学位论文答辩</a:t>
          </a:r>
          <a:endParaRPr lang="zh-CN" altLang="en-US" dirty="0"/>
        </a:p>
      </dgm:t>
    </dgm:pt>
    <dgm:pt modelId="{A760B4D4-76E1-47A7-9449-9AF59D867C70}" cxnId="{7683BFFD-8EBF-4057-8D1F-1F7B8B0EBCEB}" type="parTrans">
      <dgm:prSet/>
      <dgm:spPr/>
      <dgm:t>
        <a:bodyPr/>
        <a:lstStyle/>
        <a:p>
          <a:endParaRPr lang="zh-CN" altLang="en-US"/>
        </a:p>
      </dgm:t>
    </dgm:pt>
    <dgm:pt modelId="{4864C9A3-8F95-4B82-ACA2-5D3DBB91E5C5}" cxnId="{7683BFFD-8EBF-4057-8D1F-1F7B8B0EBCEB}" type="sibTrans">
      <dgm:prSet/>
      <dgm:spPr/>
      <dgm:t>
        <a:bodyPr/>
        <a:lstStyle/>
        <a:p>
          <a:endParaRPr lang="zh-CN" altLang="en-US"/>
        </a:p>
      </dgm:t>
    </dgm:pt>
    <dgm:pt modelId="{F2E0EDB2-66EA-4B5B-827B-8C4A3933CC1B}">
      <dgm:prSet phldrT="[文本]"/>
      <dgm:spPr>
        <a:solidFill>
          <a:schemeClr val="accent5">
            <a:lumMod val="75000"/>
          </a:schemeClr>
        </a:solidFill>
      </dgm:spPr>
      <dgm:t>
        <a:bodyPr/>
        <a:lstStyle/>
        <a:p>
          <a:r>
            <a:rPr lang="zh-CN" altLang="en-US" dirty="0" smtClean="0"/>
            <a:t>资料上交</a:t>
          </a:r>
          <a:endParaRPr lang="zh-CN" altLang="en-US" dirty="0"/>
        </a:p>
      </dgm:t>
    </dgm:pt>
    <dgm:pt modelId="{CE3BDD55-34D0-4404-8DA4-83FA7FF82402}" cxnId="{10328CE7-43B8-41D9-B3FA-00758C2F10EF}" type="parTrans">
      <dgm:prSet/>
      <dgm:spPr/>
      <dgm:t>
        <a:bodyPr/>
        <a:lstStyle/>
        <a:p>
          <a:endParaRPr lang="zh-CN" altLang="en-US"/>
        </a:p>
      </dgm:t>
    </dgm:pt>
    <dgm:pt modelId="{4D3CCC9B-11FA-4A81-8230-AD5F4AE6171D}" cxnId="{10328CE7-43B8-41D9-B3FA-00758C2F10EF}" type="sibTrans">
      <dgm:prSet/>
      <dgm:spPr/>
      <dgm:t>
        <a:bodyPr/>
        <a:lstStyle/>
        <a:p>
          <a:endParaRPr lang="zh-CN" altLang="en-US"/>
        </a:p>
      </dgm:t>
    </dgm:pt>
    <dgm:pt modelId="{811B8075-AF1A-4374-9ADC-E034F66F8DF1}">
      <dgm:prSet phldrT="[文本]"/>
      <dgm:spPr/>
      <dgm:t>
        <a:bodyPr/>
        <a:lstStyle/>
        <a:p>
          <a:r>
            <a:rPr lang="zh-CN" altLang="en-US" dirty="0" smtClean="0"/>
            <a:t>学位审核</a:t>
          </a:r>
          <a:endParaRPr lang="zh-CN" altLang="en-US" dirty="0"/>
        </a:p>
      </dgm:t>
    </dgm:pt>
    <dgm:pt modelId="{D5F89C7A-B693-45C9-8E7B-0BE7437BFA04}" cxnId="{057708D8-49E2-4928-ACA6-1C96DB17490A}" type="parTrans">
      <dgm:prSet/>
      <dgm:spPr/>
      <dgm:t>
        <a:bodyPr/>
        <a:lstStyle/>
        <a:p>
          <a:endParaRPr lang="zh-CN" altLang="en-US"/>
        </a:p>
      </dgm:t>
    </dgm:pt>
    <dgm:pt modelId="{66043D77-ED22-4706-B4F8-58732516150D}" cxnId="{057708D8-49E2-4928-ACA6-1C96DB17490A}" type="sibTrans">
      <dgm:prSet/>
      <dgm:spPr/>
      <dgm:t>
        <a:bodyPr/>
        <a:lstStyle/>
        <a:p>
          <a:endParaRPr lang="zh-CN" altLang="en-US"/>
        </a:p>
      </dgm:t>
    </dgm:pt>
    <dgm:pt modelId="{2547D2B4-14D9-4D61-96F0-77F8C9C74311}">
      <dgm:prSet phldrT="[文本]"/>
      <dgm:spPr/>
      <dgm:t>
        <a:bodyPr/>
        <a:lstStyle/>
        <a:p>
          <a:r>
            <a:rPr lang="zh-CN" altLang="en-US" dirty="0" smtClean="0"/>
            <a:t>离校、发证</a:t>
          </a:r>
          <a:endParaRPr lang="zh-CN" altLang="en-US" dirty="0"/>
        </a:p>
      </dgm:t>
    </dgm:pt>
    <dgm:pt modelId="{93798C78-07AF-47C0-A16F-291CF1381B7B}" cxnId="{C25C52C5-AF4A-4194-9646-CB8FA2E558CC}" type="parTrans">
      <dgm:prSet/>
      <dgm:spPr/>
      <dgm:t>
        <a:bodyPr/>
        <a:lstStyle/>
        <a:p>
          <a:endParaRPr lang="zh-CN" altLang="en-US"/>
        </a:p>
      </dgm:t>
    </dgm:pt>
    <dgm:pt modelId="{DD99ED9D-CCC3-4320-9E0D-614BC1392D97}" cxnId="{C25C52C5-AF4A-4194-9646-CB8FA2E558CC}" type="sibTrans">
      <dgm:prSet/>
      <dgm:spPr/>
      <dgm:t>
        <a:bodyPr/>
        <a:lstStyle/>
        <a:p>
          <a:endParaRPr lang="zh-CN" altLang="en-US"/>
        </a:p>
      </dgm:t>
    </dgm:pt>
    <dgm:pt modelId="{E0613D73-85A2-4711-9010-577FC238E08F}">
      <dgm:prSet phldrT="[文本]"/>
      <dgm:spPr/>
      <dgm:t>
        <a:bodyPr/>
        <a:lstStyle/>
        <a:p>
          <a:r>
            <a:rPr lang="zh-CN" altLang="en-US" dirty="0" smtClean="0"/>
            <a:t>资料归档</a:t>
          </a:r>
          <a:endParaRPr lang="zh-CN" altLang="en-US" dirty="0"/>
        </a:p>
      </dgm:t>
    </dgm:pt>
    <dgm:pt modelId="{5B75F695-C548-4889-BE38-62B252FE7D97}" cxnId="{36301BAE-A937-4445-A173-5D821C8109C8}" type="parTrans">
      <dgm:prSet/>
      <dgm:spPr/>
      <dgm:t>
        <a:bodyPr/>
        <a:lstStyle/>
        <a:p>
          <a:endParaRPr lang="zh-CN" altLang="en-US"/>
        </a:p>
      </dgm:t>
    </dgm:pt>
    <dgm:pt modelId="{F87DDDDE-81F5-4214-A9DA-A404664E2F12}" cxnId="{36301BAE-A937-4445-A173-5D821C8109C8}" type="sibTrans">
      <dgm:prSet/>
      <dgm:spPr/>
      <dgm:t>
        <a:bodyPr/>
        <a:lstStyle/>
        <a:p>
          <a:endParaRPr lang="zh-CN" altLang="en-US"/>
        </a:p>
      </dgm:t>
    </dgm:pt>
    <dgm:pt modelId="{5B126CAA-4C5E-4547-9E12-6D68B865D9CB}" type="pres">
      <dgm:prSet presAssocID="{BC1B3787-573C-4CA7-9899-277C6A1E6756}" presName="diagram" presStyleCnt="0">
        <dgm:presLayoutVars>
          <dgm:dir/>
          <dgm:resizeHandles val="exact"/>
        </dgm:presLayoutVars>
      </dgm:prSet>
      <dgm:spPr/>
      <dgm:t>
        <a:bodyPr/>
        <a:lstStyle/>
        <a:p>
          <a:endParaRPr lang="zh-CN" altLang="en-US"/>
        </a:p>
      </dgm:t>
    </dgm:pt>
    <dgm:pt modelId="{CA0E794A-8E01-4168-B578-33D100C51FB5}" type="pres">
      <dgm:prSet presAssocID="{8DE77EC6-0BEE-4A5A-A93E-252903918BF0}" presName="node" presStyleLbl="node1" presStyleIdx="0" presStyleCnt="8">
        <dgm:presLayoutVars>
          <dgm:bulletEnabled val="1"/>
        </dgm:presLayoutVars>
      </dgm:prSet>
      <dgm:spPr/>
      <dgm:t>
        <a:bodyPr/>
        <a:lstStyle/>
        <a:p>
          <a:endParaRPr lang="zh-CN" altLang="en-US"/>
        </a:p>
      </dgm:t>
    </dgm:pt>
    <dgm:pt modelId="{2EB096D9-3CA4-42A0-A89A-ECA5F576EEED}" type="pres">
      <dgm:prSet presAssocID="{C7026700-B6EC-48F1-BFFA-1639918F4C26}" presName="sibTrans" presStyleLbl="sibTrans2D1" presStyleIdx="0" presStyleCnt="7"/>
      <dgm:spPr/>
      <dgm:t>
        <a:bodyPr/>
        <a:lstStyle/>
        <a:p>
          <a:endParaRPr lang="zh-CN" altLang="en-US"/>
        </a:p>
      </dgm:t>
    </dgm:pt>
    <dgm:pt modelId="{25FE534E-DA4A-4AAA-9A95-50AE3E1A2A7A}" type="pres">
      <dgm:prSet presAssocID="{C7026700-B6EC-48F1-BFFA-1639918F4C26}" presName="connectorText" presStyleLbl="sibTrans2D1" presStyleIdx="0" presStyleCnt="7"/>
      <dgm:spPr/>
      <dgm:t>
        <a:bodyPr/>
        <a:lstStyle/>
        <a:p>
          <a:endParaRPr lang="zh-CN" altLang="en-US"/>
        </a:p>
      </dgm:t>
    </dgm:pt>
    <dgm:pt modelId="{95082986-4915-459A-8E5A-870D468EE0E2}" type="pres">
      <dgm:prSet presAssocID="{932149E2-842B-4D25-B43D-3649BF2A0F4A}" presName="node" presStyleLbl="node1" presStyleIdx="1" presStyleCnt="8">
        <dgm:presLayoutVars>
          <dgm:bulletEnabled val="1"/>
        </dgm:presLayoutVars>
      </dgm:prSet>
      <dgm:spPr/>
      <dgm:t>
        <a:bodyPr/>
        <a:lstStyle/>
        <a:p>
          <a:endParaRPr lang="zh-CN" altLang="en-US"/>
        </a:p>
      </dgm:t>
    </dgm:pt>
    <dgm:pt modelId="{88E3D765-1424-4626-93E5-378543E8C27B}" type="pres">
      <dgm:prSet presAssocID="{F6A6FE0C-8C62-46C6-9A90-FC3E493C6EE0}" presName="sibTrans" presStyleLbl="sibTrans2D1" presStyleIdx="1" presStyleCnt="7"/>
      <dgm:spPr/>
      <dgm:t>
        <a:bodyPr/>
        <a:lstStyle/>
        <a:p>
          <a:endParaRPr lang="zh-CN" altLang="en-US"/>
        </a:p>
      </dgm:t>
    </dgm:pt>
    <dgm:pt modelId="{A8BFEDB3-EC5B-4C3B-9A77-2C61FB39D909}" type="pres">
      <dgm:prSet presAssocID="{F6A6FE0C-8C62-46C6-9A90-FC3E493C6EE0}" presName="connectorText" presStyleLbl="sibTrans2D1" presStyleIdx="1" presStyleCnt="7"/>
      <dgm:spPr/>
      <dgm:t>
        <a:bodyPr/>
        <a:lstStyle/>
        <a:p>
          <a:endParaRPr lang="zh-CN" altLang="en-US"/>
        </a:p>
      </dgm:t>
    </dgm:pt>
    <dgm:pt modelId="{20EDFF22-AF38-4E50-A4AE-0ECADD0138CF}" type="pres">
      <dgm:prSet presAssocID="{9B2958E3-C7C0-499E-8850-F1B04F1632AA}" presName="node" presStyleLbl="node1" presStyleIdx="2" presStyleCnt="8">
        <dgm:presLayoutVars>
          <dgm:bulletEnabled val="1"/>
        </dgm:presLayoutVars>
      </dgm:prSet>
      <dgm:spPr/>
      <dgm:t>
        <a:bodyPr/>
        <a:lstStyle/>
        <a:p>
          <a:endParaRPr lang="zh-CN" altLang="en-US"/>
        </a:p>
      </dgm:t>
    </dgm:pt>
    <dgm:pt modelId="{76212475-6BCF-4432-B4FA-87023E1F8EC7}" type="pres">
      <dgm:prSet presAssocID="{F38A9033-71DA-4469-B23C-36D63D80C6EB}" presName="sibTrans" presStyleLbl="sibTrans2D1" presStyleIdx="2" presStyleCnt="7" custLinFactNeighborX="17066" custLinFactNeighborY="28116"/>
      <dgm:spPr/>
      <dgm:t>
        <a:bodyPr/>
        <a:lstStyle/>
        <a:p>
          <a:endParaRPr lang="zh-CN" altLang="en-US"/>
        </a:p>
      </dgm:t>
    </dgm:pt>
    <dgm:pt modelId="{E2453C59-1424-4314-9D9D-89CB056EAB17}" type="pres">
      <dgm:prSet presAssocID="{F38A9033-71DA-4469-B23C-36D63D80C6EB}" presName="connectorText" presStyleLbl="sibTrans2D1" presStyleIdx="2" presStyleCnt="7"/>
      <dgm:spPr/>
      <dgm:t>
        <a:bodyPr/>
        <a:lstStyle/>
        <a:p>
          <a:endParaRPr lang="zh-CN" altLang="en-US"/>
        </a:p>
      </dgm:t>
    </dgm:pt>
    <dgm:pt modelId="{7E2BB856-45E4-4F53-ACE2-E10DEC2823C1}" type="pres">
      <dgm:prSet presAssocID="{388C4D57-8FE4-4C78-A73D-F2DB7DAD59D5}" presName="node" presStyleLbl="node1" presStyleIdx="3" presStyleCnt="8">
        <dgm:presLayoutVars>
          <dgm:bulletEnabled val="1"/>
        </dgm:presLayoutVars>
      </dgm:prSet>
      <dgm:spPr/>
      <dgm:t>
        <a:bodyPr/>
        <a:lstStyle/>
        <a:p>
          <a:endParaRPr lang="zh-CN" altLang="en-US"/>
        </a:p>
      </dgm:t>
    </dgm:pt>
    <dgm:pt modelId="{4870AC7A-4E06-4C15-9817-A1C26095132D}" type="pres">
      <dgm:prSet presAssocID="{4864C9A3-8F95-4B82-ACA2-5D3DBB91E5C5}" presName="sibTrans" presStyleLbl="sibTrans2D1" presStyleIdx="3" presStyleCnt="7"/>
      <dgm:spPr/>
      <dgm:t>
        <a:bodyPr/>
        <a:lstStyle/>
        <a:p>
          <a:endParaRPr lang="zh-CN" altLang="en-US"/>
        </a:p>
      </dgm:t>
    </dgm:pt>
    <dgm:pt modelId="{426CCA2C-B01C-4267-A4A7-10F25DF2E6C4}" type="pres">
      <dgm:prSet presAssocID="{4864C9A3-8F95-4B82-ACA2-5D3DBB91E5C5}" presName="connectorText" presStyleLbl="sibTrans2D1" presStyleIdx="3" presStyleCnt="7"/>
      <dgm:spPr/>
      <dgm:t>
        <a:bodyPr/>
        <a:lstStyle/>
        <a:p>
          <a:endParaRPr lang="zh-CN" altLang="en-US"/>
        </a:p>
      </dgm:t>
    </dgm:pt>
    <dgm:pt modelId="{AEDDFAEA-EB05-4F26-8514-EA0E5499482A}" type="pres">
      <dgm:prSet presAssocID="{F2E0EDB2-66EA-4B5B-827B-8C4A3933CC1B}" presName="node" presStyleLbl="node1" presStyleIdx="4" presStyleCnt="8">
        <dgm:presLayoutVars>
          <dgm:bulletEnabled val="1"/>
        </dgm:presLayoutVars>
      </dgm:prSet>
      <dgm:spPr/>
      <dgm:t>
        <a:bodyPr/>
        <a:lstStyle/>
        <a:p>
          <a:endParaRPr lang="zh-CN" altLang="en-US"/>
        </a:p>
      </dgm:t>
    </dgm:pt>
    <dgm:pt modelId="{ADEAE845-8CC4-4C89-9FFB-FA74AE835406}" type="pres">
      <dgm:prSet presAssocID="{4D3CCC9B-11FA-4A81-8230-AD5F4AE6171D}" presName="sibTrans" presStyleLbl="sibTrans2D1" presStyleIdx="4" presStyleCnt="7"/>
      <dgm:spPr/>
      <dgm:t>
        <a:bodyPr/>
        <a:lstStyle/>
        <a:p>
          <a:endParaRPr lang="zh-CN" altLang="en-US"/>
        </a:p>
      </dgm:t>
    </dgm:pt>
    <dgm:pt modelId="{21776B42-1FC9-429D-83D4-4FF72DADE73F}" type="pres">
      <dgm:prSet presAssocID="{4D3CCC9B-11FA-4A81-8230-AD5F4AE6171D}" presName="connectorText" presStyleLbl="sibTrans2D1" presStyleIdx="4" presStyleCnt="7"/>
      <dgm:spPr/>
      <dgm:t>
        <a:bodyPr/>
        <a:lstStyle/>
        <a:p>
          <a:endParaRPr lang="zh-CN" altLang="en-US"/>
        </a:p>
      </dgm:t>
    </dgm:pt>
    <dgm:pt modelId="{7E3B0C5B-20E3-4962-9F4E-E6EFDE3EF9C8}" type="pres">
      <dgm:prSet presAssocID="{811B8075-AF1A-4374-9ADC-E034F66F8DF1}" presName="node" presStyleLbl="node1" presStyleIdx="5" presStyleCnt="8">
        <dgm:presLayoutVars>
          <dgm:bulletEnabled val="1"/>
        </dgm:presLayoutVars>
      </dgm:prSet>
      <dgm:spPr/>
      <dgm:t>
        <a:bodyPr/>
        <a:lstStyle/>
        <a:p>
          <a:endParaRPr lang="zh-CN" altLang="en-US"/>
        </a:p>
      </dgm:t>
    </dgm:pt>
    <dgm:pt modelId="{EA8ED2F9-42E6-44D6-9111-5804E77A3AB5}" type="pres">
      <dgm:prSet presAssocID="{66043D77-ED22-4706-B4F8-58732516150D}" presName="sibTrans" presStyleLbl="sibTrans2D1" presStyleIdx="5" presStyleCnt="7" custLinFactNeighborX="85" custLinFactNeighborY="34520"/>
      <dgm:spPr/>
      <dgm:t>
        <a:bodyPr/>
        <a:lstStyle/>
        <a:p>
          <a:endParaRPr lang="zh-CN" altLang="en-US"/>
        </a:p>
      </dgm:t>
    </dgm:pt>
    <dgm:pt modelId="{D77F76D7-32F7-40AF-813E-69E1C4B4D11F}" type="pres">
      <dgm:prSet presAssocID="{66043D77-ED22-4706-B4F8-58732516150D}" presName="connectorText" presStyleLbl="sibTrans2D1" presStyleIdx="5" presStyleCnt="7"/>
      <dgm:spPr/>
      <dgm:t>
        <a:bodyPr/>
        <a:lstStyle/>
        <a:p>
          <a:endParaRPr lang="zh-CN" altLang="en-US"/>
        </a:p>
      </dgm:t>
    </dgm:pt>
    <dgm:pt modelId="{38207FFC-7DA8-4DC0-928F-03311121FC17}" type="pres">
      <dgm:prSet presAssocID="{2547D2B4-14D9-4D61-96F0-77F8C9C74311}" presName="node" presStyleLbl="node1" presStyleIdx="6" presStyleCnt="8">
        <dgm:presLayoutVars>
          <dgm:bulletEnabled val="1"/>
        </dgm:presLayoutVars>
      </dgm:prSet>
      <dgm:spPr/>
      <dgm:t>
        <a:bodyPr/>
        <a:lstStyle/>
        <a:p>
          <a:endParaRPr lang="zh-CN" altLang="en-US"/>
        </a:p>
      </dgm:t>
    </dgm:pt>
    <dgm:pt modelId="{E5DB17A8-0107-4908-9322-CE3BAD7E1467}" type="pres">
      <dgm:prSet presAssocID="{DD99ED9D-CCC3-4320-9E0D-614BC1392D97}" presName="sibTrans" presStyleLbl="sibTrans2D1" presStyleIdx="6" presStyleCnt="7"/>
      <dgm:spPr/>
      <dgm:t>
        <a:bodyPr/>
        <a:lstStyle/>
        <a:p>
          <a:endParaRPr lang="zh-CN" altLang="en-US"/>
        </a:p>
      </dgm:t>
    </dgm:pt>
    <dgm:pt modelId="{D7E7EBBC-36CA-4AB8-9212-7717AC8513AA}" type="pres">
      <dgm:prSet presAssocID="{DD99ED9D-CCC3-4320-9E0D-614BC1392D97}" presName="connectorText" presStyleLbl="sibTrans2D1" presStyleIdx="6" presStyleCnt="7"/>
      <dgm:spPr/>
      <dgm:t>
        <a:bodyPr/>
        <a:lstStyle/>
        <a:p>
          <a:endParaRPr lang="zh-CN" altLang="en-US"/>
        </a:p>
      </dgm:t>
    </dgm:pt>
    <dgm:pt modelId="{F7123316-DD94-458C-8632-361731EB9E7C}" type="pres">
      <dgm:prSet presAssocID="{E0613D73-85A2-4711-9010-577FC238E08F}" presName="node" presStyleLbl="node1" presStyleIdx="7" presStyleCnt="8">
        <dgm:presLayoutVars>
          <dgm:bulletEnabled val="1"/>
        </dgm:presLayoutVars>
      </dgm:prSet>
      <dgm:spPr/>
      <dgm:t>
        <a:bodyPr/>
        <a:lstStyle/>
        <a:p>
          <a:endParaRPr lang="zh-CN" altLang="en-US"/>
        </a:p>
      </dgm:t>
    </dgm:pt>
  </dgm:ptLst>
  <dgm:cxnLst>
    <dgm:cxn modelId="{3B0978FF-EEFD-42CA-A756-B6FDAB4007B1}" type="presOf" srcId="{BC1B3787-573C-4CA7-9899-277C6A1E6756}" destId="{5B126CAA-4C5E-4547-9E12-6D68B865D9CB}" srcOrd="0" destOrd="0" presId="urn:microsoft.com/office/officeart/2005/8/layout/process5#1"/>
    <dgm:cxn modelId="{F1788519-AD75-470A-8D50-A528FDB2F9E1}" srcId="{BC1B3787-573C-4CA7-9899-277C6A1E6756}" destId="{932149E2-842B-4D25-B43D-3649BF2A0F4A}" srcOrd="1" destOrd="0" parTransId="{A941C1B2-7CCB-4B91-A7D7-27787AAA23AA}" sibTransId="{F6A6FE0C-8C62-46C6-9A90-FC3E493C6EE0}"/>
    <dgm:cxn modelId="{D0756B7F-E7D9-476C-AB36-48FB244C9AF2}" type="presOf" srcId="{932149E2-842B-4D25-B43D-3649BF2A0F4A}" destId="{95082986-4915-459A-8E5A-870D468EE0E2}" srcOrd="0" destOrd="0" presId="urn:microsoft.com/office/officeart/2005/8/layout/process5#1"/>
    <dgm:cxn modelId="{02DAEAD4-3B1D-45DD-9F3E-481D6DB612C1}" type="presOf" srcId="{E0613D73-85A2-4711-9010-577FC238E08F}" destId="{F7123316-DD94-458C-8632-361731EB9E7C}" srcOrd="0" destOrd="0" presId="urn:microsoft.com/office/officeart/2005/8/layout/process5#1"/>
    <dgm:cxn modelId="{E63AEA06-95D2-48B0-A191-0B3AA32FC083}" type="presOf" srcId="{9B2958E3-C7C0-499E-8850-F1B04F1632AA}" destId="{20EDFF22-AF38-4E50-A4AE-0ECADD0138CF}" srcOrd="0" destOrd="0" presId="urn:microsoft.com/office/officeart/2005/8/layout/process5#1"/>
    <dgm:cxn modelId="{B5EE7944-62D6-469F-96B8-31B19C764D4D}" type="presOf" srcId="{F2E0EDB2-66EA-4B5B-827B-8C4A3933CC1B}" destId="{AEDDFAEA-EB05-4F26-8514-EA0E5499482A}" srcOrd="0" destOrd="0" presId="urn:microsoft.com/office/officeart/2005/8/layout/process5#1"/>
    <dgm:cxn modelId="{057708D8-49E2-4928-ACA6-1C96DB17490A}" srcId="{BC1B3787-573C-4CA7-9899-277C6A1E6756}" destId="{811B8075-AF1A-4374-9ADC-E034F66F8DF1}" srcOrd="5" destOrd="0" parTransId="{D5F89C7A-B693-45C9-8E7B-0BE7437BFA04}" sibTransId="{66043D77-ED22-4706-B4F8-58732516150D}"/>
    <dgm:cxn modelId="{F627B0B9-7077-464D-AE29-1F5506E13E6F}" type="presOf" srcId="{F6A6FE0C-8C62-46C6-9A90-FC3E493C6EE0}" destId="{A8BFEDB3-EC5B-4C3B-9A77-2C61FB39D909}" srcOrd="1" destOrd="0" presId="urn:microsoft.com/office/officeart/2005/8/layout/process5#1"/>
    <dgm:cxn modelId="{6793CB24-DCC1-43D1-B30E-B356D2389C08}" type="presOf" srcId="{DD99ED9D-CCC3-4320-9E0D-614BC1392D97}" destId="{E5DB17A8-0107-4908-9322-CE3BAD7E1467}" srcOrd="0" destOrd="0" presId="urn:microsoft.com/office/officeart/2005/8/layout/process5#1"/>
    <dgm:cxn modelId="{7683BFFD-8EBF-4057-8D1F-1F7B8B0EBCEB}" srcId="{BC1B3787-573C-4CA7-9899-277C6A1E6756}" destId="{388C4D57-8FE4-4C78-A73D-F2DB7DAD59D5}" srcOrd="3" destOrd="0" parTransId="{A760B4D4-76E1-47A7-9449-9AF59D867C70}" sibTransId="{4864C9A3-8F95-4B82-ACA2-5D3DBB91E5C5}"/>
    <dgm:cxn modelId="{C6E88446-5B8B-40BD-8F1E-4705CD7A395C}" srcId="{BC1B3787-573C-4CA7-9899-277C6A1E6756}" destId="{8DE77EC6-0BEE-4A5A-A93E-252903918BF0}" srcOrd="0" destOrd="0" parTransId="{16322184-0FFD-4D2C-A43F-B20095AB9FF5}" sibTransId="{C7026700-B6EC-48F1-BFFA-1639918F4C26}"/>
    <dgm:cxn modelId="{25560E95-7773-42DE-8F07-4EA4CEF2C621}" type="presOf" srcId="{388C4D57-8FE4-4C78-A73D-F2DB7DAD59D5}" destId="{7E2BB856-45E4-4F53-ACE2-E10DEC2823C1}" srcOrd="0" destOrd="0" presId="urn:microsoft.com/office/officeart/2005/8/layout/process5#1"/>
    <dgm:cxn modelId="{DD47548C-C20A-4C3D-929D-B43C5C5267FE}" type="presOf" srcId="{66043D77-ED22-4706-B4F8-58732516150D}" destId="{D77F76D7-32F7-40AF-813E-69E1C4B4D11F}" srcOrd="1" destOrd="0" presId="urn:microsoft.com/office/officeart/2005/8/layout/process5#1"/>
    <dgm:cxn modelId="{88D49111-782E-4230-9FDC-47F325C0AE1C}" type="presOf" srcId="{F38A9033-71DA-4469-B23C-36D63D80C6EB}" destId="{76212475-6BCF-4432-B4FA-87023E1F8EC7}" srcOrd="0" destOrd="0" presId="urn:microsoft.com/office/officeart/2005/8/layout/process5#1"/>
    <dgm:cxn modelId="{67294CD6-3D00-44FA-8230-3AD7DB60736A}" type="presOf" srcId="{4D3CCC9B-11FA-4A81-8230-AD5F4AE6171D}" destId="{21776B42-1FC9-429D-83D4-4FF72DADE73F}" srcOrd="1" destOrd="0" presId="urn:microsoft.com/office/officeart/2005/8/layout/process5#1"/>
    <dgm:cxn modelId="{30F63CE4-6F39-4943-82CA-CC035A4CC7A3}" srcId="{BC1B3787-573C-4CA7-9899-277C6A1E6756}" destId="{9B2958E3-C7C0-499E-8850-F1B04F1632AA}" srcOrd="2" destOrd="0" parTransId="{F3365A54-E83E-4B40-B0CA-D6D94A31AE08}" sibTransId="{F38A9033-71DA-4469-B23C-36D63D80C6EB}"/>
    <dgm:cxn modelId="{B148DBB8-B694-41ED-9E9E-0548866EBF7C}" type="presOf" srcId="{66043D77-ED22-4706-B4F8-58732516150D}" destId="{EA8ED2F9-42E6-44D6-9111-5804E77A3AB5}" srcOrd="0" destOrd="0" presId="urn:microsoft.com/office/officeart/2005/8/layout/process5#1"/>
    <dgm:cxn modelId="{36301BAE-A937-4445-A173-5D821C8109C8}" srcId="{BC1B3787-573C-4CA7-9899-277C6A1E6756}" destId="{E0613D73-85A2-4711-9010-577FC238E08F}" srcOrd="7" destOrd="0" parTransId="{5B75F695-C548-4889-BE38-62B252FE7D97}" sibTransId="{F87DDDDE-81F5-4214-A9DA-A404664E2F12}"/>
    <dgm:cxn modelId="{9D05BBF5-BADF-42DF-BD43-FAD48CC9EE04}" type="presOf" srcId="{F6A6FE0C-8C62-46C6-9A90-FC3E493C6EE0}" destId="{88E3D765-1424-4626-93E5-378543E8C27B}" srcOrd="0" destOrd="0" presId="urn:microsoft.com/office/officeart/2005/8/layout/process5#1"/>
    <dgm:cxn modelId="{F4C0CB4E-156D-4C32-9938-6F55DA30C265}" type="presOf" srcId="{811B8075-AF1A-4374-9ADC-E034F66F8DF1}" destId="{7E3B0C5B-20E3-4962-9F4E-E6EFDE3EF9C8}" srcOrd="0" destOrd="0" presId="urn:microsoft.com/office/officeart/2005/8/layout/process5#1"/>
    <dgm:cxn modelId="{7541F8CD-A059-4A40-A42D-F211EF9ECD28}" type="presOf" srcId="{4D3CCC9B-11FA-4A81-8230-AD5F4AE6171D}" destId="{ADEAE845-8CC4-4C89-9FFB-FA74AE835406}" srcOrd="0" destOrd="0" presId="urn:microsoft.com/office/officeart/2005/8/layout/process5#1"/>
    <dgm:cxn modelId="{C3CEDD91-15F0-4F1D-87EE-34433ABD9382}" type="presOf" srcId="{4864C9A3-8F95-4B82-ACA2-5D3DBB91E5C5}" destId="{4870AC7A-4E06-4C15-9817-A1C26095132D}" srcOrd="0" destOrd="0" presId="urn:microsoft.com/office/officeart/2005/8/layout/process5#1"/>
    <dgm:cxn modelId="{9C98EC9B-010C-4507-A2E1-C56151FB9E82}" type="presOf" srcId="{4864C9A3-8F95-4B82-ACA2-5D3DBB91E5C5}" destId="{426CCA2C-B01C-4267-A4A7-10F25DF2E6C4}" srcOrd="1" destOrd="0" presId="urn:microsoft.com/office/officeart/2005/8/layout/process5#1"/>
    <dgm:cxn modelId="{141CC676-97E1-4781-94DF-F84652E30290}" type="presOf" srcId="{C7026700-B6EC-48F1-BFFA-1639918F4C26}" destId="{25FE534E-DA4A-4AAA-9A95-50AE3E1A2A7A}" srcOrd="1" destOrd="0" presId="urn:microsoft.com/office/officeart/2005/8/layout/process5#1"/>
    <dgm:cxn modelId="{72D9EF3B-D12E-459A-9689-612F2AF960C1}" type="presOf" srcId="{8DE77EC6-0BEE-4A5A-A93E-252903918BF0}" destId="{CA0E794A-8E01-4168-B578-33D100C51FB5}" srcOrd="0" destOrd="0" presId="urn:microsoft.com/office/officeart/2005/8/layout/process5#1"/>
    <dgm:cxn modelId="{10328CE7-43B8-41D9-B3FA-00758C2F10EF}" srcId="{BC1B3787-573C-4CA7-9899-277C6A1E6756}" destId="{F2E0EDB2-66EA-4B5B-827B-8C4A3933CC1B}" srcOrd="4" destOrd="0" parTransId="{CE3BDD55-34D0-4404-8DA4-83FA7FF82402}" sibTransId="{4D3CCC9B-11FA-4A81-8230-AD5F4AE6171D}"/>
    <dgm:cxn modelId="{B741AF89-B005-430E-BA72-70F3FF57685A}" type="presOf" srcId="{F38A9033-71DA-4469-B23C-36D63D80C6EB}" destId="{E2453C59-1424-4314-9D9D-89CB056EAB17}" srcOrd="1" destOrd="0" presId="urn:microsoft.com/office/officeart/2005/8/layout/process5#1"/>
    <dgm:cxn modelId="{2F394D91-F981-4AD3-987B-37B57A62F6BF}" type="presOf" srcId="{C7026700-B6EC-48F1-BFFA-1639918F4C26}" destId="{2EB096D9-3CA4-42A0-A89A-ECA5F576EEED}" srcOrd="0" destOrd="0" presId="urn:microsoft.com/office/officeart/2005/8/layout/process5#1"/>
    <dgm:cxn modelId="{466B8D44-6491-477B-9E01-51DC0F89F368}" type="presOf" srcId="{DD99ED9D-CCC3-4320-9E0D-614BC1392D97}" destId="{D7E7EBBC-36CA-4AB8-9212-7717AC8513AA}" srcOrd="1" destOrd="0" presId="urn:microsoft.com/office/officeart/2005/8/layout/process5#1"/>
    <dgm:cxn modelId="{C25C52C5-AF4A-4194-9646-CB8FA2E558CC}" srcId="{BC1B3787-573C-4CA7-9899-277C6A1E6756}" destId="{2547D2B4-14D9-4D61-96F0-77F8C9C74311}" srcOrd="6" destOrd="0" parTransId="{93798C78-07AF-47C0-A16F-291CF1381B7B}" sibTransId="{DD99ED9D-CCC3-4320-9E0D-614BC1392D97}"/>
    <dgm:cxn modelId="{19483118-1B18-48AE-A937-5C54C5B8BFE0}" type="presOf" srcId="{2547D2B4-14D9-4D61-96F0-77F8C9C74311}" destId="{38207FFC-7DA8-4DC0-928F-03311121FC17}" srcOrd="0" destOrd="0" presId="urn:microsoft.com/office/officeart/2005/8/layout/process5#1"/>
    <dgm:cxn modelId="{86300D26-6626-49BC-A4D6-67A70BE7F71C}" type="presParOf" srcId="{5B126CAA-4C5E-4547-9E12-6D68B865D9CB}" destId="{CA0E794A-8E01-4168-B578-33D100C51FB5}" srcOrd="0" destOrd="0" presId="urn:microsoft.com/office/officeart/2005/8/layout/process5#1"/>
    <dgm:cxn modelId="{425CFEA1-F3C4-4F06-B3F1-DAD789D5EC9E}" type="presParOf" srcId="{5B126CAA-4C5E-4547-9E12-6D68B865D9CB}" destId="{2EB096D9-3CA4-42A0-A89A-ECA5F576EEED}" srcOrd="1" destOrd="0" presId="urn:microsoft.com/office/officeart/2005/8/layout/process5#1"/>
    <dgm:cxn modelId="{C99EDA08-8AB5-478A-A9FA-CB3139853899}" type="presParOf" srcId="{2EB096D9-3CA4-42A0-A89A-ECA5F576EEED}" destId="{25FE534E-DA4A-4AAA-9A95-50AE3E1A2A7A}" srcOrd="0" destOrd="0" presId="urn:microsoft.com/office/officeart/2005/8/layout/process5#1"/>
    <dgm:cxn modelId="{64C22C42-94F7-4273-8101-4E5E32F7D5B2}" type="presParOf" srcId="{5B126CAA-4C5E-4547-9E12-6D68B865D9CB}" destId="{95082986-4915-459A-8E5A-870D468EE0E2}" srcOrd="2" destOrd="0" presId="urn:microsoft.com/office/officeart/2005/8/layout/process5#1"/>
    <dgm:cxn modelId="{B230B5C5-0179-4F2F-8594-8AA031E943B2}" type="presParOf" srcId="{5B126CAA-4C5E-4547-9E12-6D68B865D9CB}" destId="{88E3D765-1424-4626-93E5-378543E8C27B}" srcOrd="3" destOrd="0" presId="urn:microsoft.com/office/officeart/2005/8/layout/process5#1"/>
    <dgm:cxn modelId="{31872391-AC7A-4DDE-8A57-15C58253FCD4}" type="presParOf" srcId="{88E3D765-1424-4626-93E5-378543E8C27B}" destId="{A8BFEDB3-EC5B-4C3B-9A77-2C61FB39D909}" srcOrd="0" destOrd="0" presId="urn:microsoft.com/office/officeart/2005/8/layout/process5#1"/>
    <dgm:cxn modelId="{A721BE86-891D-40FB-A55A-58586FE31034}" type="presParOf" srcId="{5B126CAA-4C5E-4547-9E12-6D68B865D9CB}" destId="{20EDFF22-AF38-4E50-A4AE-0ECADD0138CF}" srcOrd="4" destOrd="0" presId="urn:microsoft.com/office/officeart/2005/8/layout/process5#1"/>
    <dgm:cxn modelId="{7403D424-6F03-4C23-9A79-3FC7F3AB8F71}" type="presParOf" srcId="{5B126CAA-4C5E-4547-9E12-6D68B865D9CB}" destId="{76212475-6BCF-4432-B4FA-87023E1F8EC7}" srcOrd="5" destOrd="0" presId="urn:microsoft.com/office/officeart/2005/8/layout/process5#1"/>
    <dgm:cxn modelId="{ED7639AF-2E49-4B5B-BE10-AFD5473E70C8}" type="presParOf" srcId="{76212475-6BCF-4432-B4FA-87023E1F8EC7}" destId="{E2453C59-1424-4314-9D9D-89CB056EAB17}" srcOrd="0" destOrd="0" presId="urn:microsoft.com/office/officeart/2005/8/layout/process5#1"/>
    <dgm:cxn modelId="{56E40B47-5D45-45AE-9D9D-B65366ED3232}" type="presParOf" srcId="{5B126CAA-4C5E-4547-9E12-6D68B865D9CB}" destId="{7E2BB856-45E4-4F53-ACE2-E10DEC2823C1}" srcOrd="6" destOrd="0" presId="urn:microsoft.com/office/officeart/2005/8/layout/process5#1"/>
    <dgm:cxn modelId="{6F44497F-D4A0-4AF6-8555-6B47D1D9E37A}" type="presParOf" srcId="{5B126CAA-4C5E-4547-9E12-6D68B865D9CB}" destId="{4870AC7A-4E06-4C15-9817-A1C26095132D}" srcOrd="7" destOrd="0" presId="urn:microsoft.com/office/officeart/2005/8/layout/process5#1"/>
    <dgm:cxn modelId="{5A672654-1C0F-4B33-AF79-1BD094E1C348}" type="presParOf" srcId="{4870AC7A-4E06-4C15-9817-A1C26095132D}" destId="{426CCA2C-B01C-4267-A4A7-10F25DF2E6C4}" srcOrd="0" destOrd="0" presId="urn:microsoft.com/office/officeart/2005/8/layout/process5#1"/>
    <dgm:cxn modelId="{1AF90742-7229-40A3-BA23-D2EE624D9042}" type="presParOf" srcId="{5B126CAA-4C5E-4547-9E12-6D68B865D9CB}" destId="{AEDDFAEA-EB05-4F26-8514-EA0E5499482A}" srcOrd="8" destOrd="0" presId="urn:microsoft.com/office/officeart/2005/8/layout/process5#1"/>
    <dgm:cxn modelId="{942B56F3-8ED2-49FF-BBB9-B74A6873E05D}" type="presParOf" srcId="{5B126CAA-4C5E-4547-9E12-6D68B865D9CB}" destId="{ADEAE845-8CC4-4C89-9FFB-FA74AE835406}" srcOrd="9" destOrd="0" presId="urn:microsoft.com/office/officeart/2005/8/layout/process5#1"/>
    <dgm:cxn modelId="{FE09DBE7-8510-4B1B-BDC1-519C36A3B442}" type="presParOf" srcId="{ADEAE845-8CC4-4C89-9FFB-FA74AE835406}" destId="{21776B42-1FC9-429D-83D4-4FF72DADE73F}" srcOrd="0" destOrd="0" presId="urn:microsoft.com/office/officeart/2005/8/layout/process5#1"/>
    <dgm:cxn modelId="{B8BBB652-7D10-4753-A4D1-61E6A67DA12B}" type="presParOf" srcId="{5B126CAA-4C5E-4547-9E12-6D68B865D9CB}" destId="{7E3B0C5B-20E3-4962-9F4E-E6EFDE3EF9C8}" srcOrd="10" destOrd="0" presId="urn:microsoft.com/office/officeart/2005/8/layout/process5#1"/>
    <dgm:cxn modelId="{8D11F0A0-1CB2-4B36-855E-D5A829DA8153}" type="presParOf" srcId="{5B126CAA-4C5E-4547-9E12-6D68B865D9CB}" destId="{EA8ED2F9-42E6-44D6-9111-5804E77A3AB5}" srcOrd="11" destOrd="0" presId="urn:microsoft.com/office/officeart/2005/8/layout/process5#1"/>
    <dgm:cxn modelId="{EAC8B59D-0C87-4516-B083-BB018217C1FE}" type="presParOf" srcId="{EA8ED2F9-42E6-44D6-9111-5804E77A3AB5}" destId="{D77F76D7-32F7-40AF-813E-69E1C4B4D11F}" srcOrd="0" destOrd="0" presId="urn:microsoft.com/office/officeart/2005/8/layout/process5#1"/>
    <dgm:cxn modelId="{132502FB-0BF7-4E15-80BA-D4EBC75D0C2A}" type="presParOf" srcId="{5B126CAA-4C5E-4547-9E12-6D68B865D9CB}" destId="{38207FFC-7DA8-4DC0-928F-03311121FC17}" srcOrd="12" destOrd="0" presId="urn:microsoft.com/office/officeart/2005/8/layout/process5#1"/>
    <dgm:cxn modelId="{3FA0BF97-8453-4B89-81D3-5D2DD415E705}" type="presParOf" srcId="{5B126CAA-4C5E-4547-9E12-6D68B865D9CB}" destId="{E5DB17A8-0107-4908-9322-CE3BAD7E1467}" srcOrd="13" destOrd="0" presId="urn:microsoft.com/office/officeart/2005/8/layout/process5#1"/>
    <dgm:cxn modelId="{102FC592-6EE0-4AAF-ABAA-81969FE144DD}" type="presParOf" srcId="{E5DB17A8-0107-4908-9322-CE3BAD7E1467}" destId="{D7E7EBBC-36CA-4AB8-9212-7717AC8513AA}" srcOrd="0" destOrd="0" presId="urn:microsoft.com/office/officeart/2005/8/layout/process5#1"/>
    <dgm:cxn modelId="{6AD83E21-6345-4F84-A662-E71BCB7647E7}" type="presParOf" srcId="{5B126CAA-4C5E-4547-9E12-6D68B865D9CB}" destId="{F7123316-DD94-458C-8632-361731EB9E7C}" srcOrd="14" destOrd="0" presId="urn:microsoft.com/office/officeart/2005/8/layout/process5#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8685593" cy="4632651"/>
        <a:chOff x="0" y="0"/>
        <a:chExt cx="8685593" cy="4632651"/>
      </a:xfrm>
    </dsp:grpSpPr>
    <dsp:sp modelId="{CA0E794A-8E01-4168-B578-33D100C51FB5}">
      <dsp:nvSpPr>
        <dsp:cNvPr id="3" name="圆角矩形 2"/>
        <dsp:cNvSpPr/>
      </dsp:nvSpPr>
      <dsp:spPr bwMode="white">
        <a:xfrm>
          <a:off x="957462" y="-142"/>
          <a:ext cx="1782020" cy="1069212"/>
        </a:xfrm>
        <a:prstGeom prst="roundRect">
          <a:avLst>
            <a:gd name="adj" fmla="val 10000"/>
          </a:avLst>
        </a:prstGeom>
        <a:solidFill>
          <a:schemeClr val="accent5">
            <a:lumMod val="75000"/>
          </a:schemeClr>
        </a:solidFill>
      </dsp:spPr>
      <dsp:style>
        <a:lnRef idx="2">
          <a:schemeClr val="lt1"/>
        </a:lnRef>
        <a:fillRef idx="1">
          <a:schemeClr val="accent1"/>
        </a:fillRef>
        <a:effectRef idx="0">
          <a:scrgbClr r="0" g="0" b="0"/>
        </a:effectRef>
        <a:fontRef idx="minor">
          <a:schemeClr val="lt1"/>
        </a:fontRef>
      </dsp:style>
      <dsp:txBody>
        <a:bodyPr lIns="95250" tIns="95250" rIns="95250" bIns="95250" anchor="ctr"/>
        <a:lstStyle>
          <a:lvl1pPr algn="ctr">
            <a:defRPr sz="2500"/>
          </a:lvl1pPr>
          <a:lvl2pPr marL="171450" indent="-171450" algn="ctr">
            <a:defRPr sz="1900"/>
          </a:lvl2pPr>
          <a:lvl3pPr marL="342900" indent="-171450" algn="ctr">
            <a:defRPr sz="1900"/>
          </a:lvl3pPr>
          <a:lvl4pPr marL="514350" indent="-171450" algn="ctr">
            <a:defRPr sz="1900"/>
          </a:lvl4pPr>
          <a:lvl5pPr marL="685800" indent="-171450" algn="ctr">
            <a:defRPr sz="1900"/>
          </a:lvl5pPr>
          <a:lvl6pPr marL="857250" indent="-171450" algn="ctr">
            <a:defRPr sz="1900"/>
          </a:lvl6pPr>
          <a:lvl7pPr marL="1028700" indent="-171450" algn="ctr">
            <a:defRPr sz="1900"/>
          </a:lvl7pPr>
          <a:lvl8pPr marL="1200150" indent="-171450" algn="ctr">
            <a:defRPr sz="1900"/>
          </a:lvl8pPr>
          <a:lvl9pPr marL="1371600" indent="-171450" algn="ctr">
            <a:defRPr sz="1900"/>
          </a:lvl9pPr>
        </a:lstStyle>
        <a:p>
          <a:pPr lvl="0">
            <a:lnSpc>
              <a:spcPct val="100000"/>
            </a:lnSpc>
            <a:spcBef>
              <a:spcPct val="0"/>
            </a:spcBef>
            <a:spcAft>
              <a:spcPct val="35000"/>
            </a:spcAft>
          </a:pPr>
          <a:r>
            <a:rPr lang="zh-CN" altLang="en-US" dirty="0" smtClean="0"/>
            <a:t>提交申请</a:t>
          </a:r>
          <a:endParaRPr lang="zh-CN" altLang="en-US" dirty="0"/>
        </a:p>
      </dsp:txBody>
      <dsp:txXfrm>
        <a:off x="957462" y="-142"/>
        <a:ext cx="1782020" cy="1069212"/>
      </dsp:txXfrm>
    </dsp:sp>
    <dsp:sp modelId="{2EB096D9-3CA4-42A0-A89A-ECA5F576EEED}">
      <dsp:nvSpPr>
        <dsp:cNvPr id="4" name="右箭头 3"/>
        <dsp:cNvSpPr/>
      </dsp:nvSpPr>
      <dsp:spPr bwMode="white">
        <a:xfrm>
          <a:off x="2906992" y="313494"/>
          <a:ext cx="377788" cy="441941"/>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lIns="0" tIns="0" rIns="0" bIns="0" anchor="ctr"/>
        <a:lstStyle>
          <a:lvl1pPr algn="ctr">
            <a:defRPr sz="1700"/>
          </a:lvl1pPr>
          <a:lvl2pPr marL="114300" indent="-114300" algn="ctr">
            <a:defRPr sz="1300"/>
          </a:lvl2pPr>
          <a:lvl3pPr marL="228600" indent="-114300" algn="ctr">
            <a:defRPr sz="1300"/>
          </a:lvl3pPr>
          <a:lvl4pPr marL="342900" indent="-114300" algn="ctr">
            <a:defRPr sz="1300"/>
          </a:lvl4pPr>
          <a:lvl5pPr marL="457200" indent="-114300" algn="ctr">
            <a:defRPr sz="1300"/>
          </a:lvl5pPr>
          <a:lvl6pPr marL="571500" indent="-114300" algn="ctr">
            <a:defRPr sz="1300"/>
          </a:lvl6pPr>
          <a:lvl7pPr marL="685800" indent="-114300" algn="ctr">
            <a:defRPr sz="1300"/>
          </a:lvl7pPr>
          <a:lvl8pPr marL="800100" indent="-114300" algn="ctr">
            <a:defRPr sz="1300"/>
          </a:lvl8pPr>
          <a:lvl9pPr marL="914400" indent="-114300" algn="ctr">
            <a:defRPr sz="1300"/>
          </a:lvl9pPr>
        </a:lstStyle>
        <a:p>
          <a:pPr lvl="0">
            <a:lnSpc>
              <a:spcPct val="100000"/>
            </a:lnSpc>
            <a:spcBef>
              <a:spcPct val="0"/>
            </a:spcBef>
            <a:spcAft>
              <a:spcPct val="35000"/>
            </a:spcAft>
          </a:pPr>
          <a:endParaRPr lang="zh-CN" altLang="en-US"/>
        </a:p>
      </dsp:txBody>
      <dsp:txXfrm>
        <a:off x="2906992" y="313494"/>
        <a:ext cx="377788" cy="441941"/>
      </dsp:txXfrm>
    </dsp:sp>
    <dsp:sp modelId="{95082986-4915-459A-8E5A-870D468EE0E2}">
      <dsp:nvSpPr>
        <dsp:cNvPr id="5" name="圆角矩形 4"/>
        <dsp:cNvSpPr/>
      </dsp:nvSpPr>
      <dsp:spPr bwMode="white">
        <a:xfrm>
          <a:off x="3452290" y="-142"/>
          <a:ext cx="1782020" cy="1069212"/>
        </a:xfrm>
        <a:prstGeom prst="roundRect">
          <a:avLst>
            <a:gd name="adj" fmla="val 10000"/>
          </a:avLst>
        </a:prstGeom>
        <a:solidFill>
          <a:srgbClr val="0070C0"/>
        </a:solidFill>
      </dsp:spPr>
      <dsp:style>
        <a:lnRef idx="2">
          <a:schemeClr val="lt1"/>
        </a:lnRef>
        <a:fillRef idx="1">
          <a:schemeClr val="accent1"/>
        </a:fillRef>
        <a:effectRef idx="0">
          <a:scrgbClr r="0" g="0" b="0"/>
        </a:effectRef>
        <a:fontRef idx="minor">
          <a:schemeClr val="lt1"/>
        </a:fontRef>
      </dsp:style>
      <dsp:txBody>
        <a:bodyPr lIns="95250" tIns="95250" rIns="95250" bIns="95250" anchor="ctr"/>
        <a:lstStyle>
          <a:lvl1pPr algn="ctr">
            <a:defRPr sz="2500"/>
          </a:lvl1pPr>
          <a:lvl2pPr marL="171450" indent="-171450" algn="ctr">
            <a:defRPr sz="1900"/>
          </a:lvl2pPr>
          <a:lvl3pPr marL="342900" indent="-171450" algn="ctr">
            <a:defRPr sz="1900"/>
          </a:lvl3pPr>
          <a:lvl4pPr marL="514350" indent="-171450" algn="ctr">
            <a:defRPr sz="1900"/>
          </a:lvl4pPr>
          <a:lvl5pPr marL="685800" indent="-171450" algn="ctr">
            <a:defRPr sz="1900"/>
          </a:lvl5pPr>
          <a:lvl6pPr marL="857250" indent="-171450" algn="ctr">
            <a:defRPr sz="1900"/>
          </a:lvl6pPr>
          <a:lvl7pPr marL="1028700" indent="-171450" algn="ctr">
            <a:defRPr sz="1900"/>
          </a:lvl7pPr>
          <a:lvl8pPr marL="1200150" indent="-171450" algn="ctr">
            <a:defRPr sz="1900"/>
          </a:lvl8pPr>
          <a:lvl9pPr marL="1371600" indent="-171450" algn="ctr">
            <a:defRPr sz="1900"/>
          </a:lvl9pPr>
        </a:lstStyle>
        <a:p>
          <a:pPr lvl="0">
            <a:lnSpc>
              <a:spcPct val="100000"/>
            </a:lnSpc>
            <a:spcBef>
              <a:spcPct val="0"/>
            </a:spcBef>
            <a:spcAft>
              <a:spcPct val="35000"/>
            </a:spcAft>
          </a:pPr>
          <a:r>
            <a:rPr lang="zh-CN" altLang="en-US" dirty="0" smtClean="0"/>
            <a:t>资格审查</a:t>
          </a:r>
          <a:endParaRPr lang="zh-CN" altLang="en-US" dirty="0"/>
        </a:p>
      </dsp:txBody>
      <dsp:txXfrm>
        <a:off x="3452290" y="-142"/>
        <a:ext cx="1782020" cy="1069212"/>
      </dsp:txXfrm>
    </dsp:sp>
    <dsp:sp modelId="{88E3D765-1424-4626-93E5-378543E8C27B}">
      <dsp:nvSpPr>
        <dsp:cNvPr id="6" name="右箭头 5"/>
        <dsp:cNvSpPr/>
      </dsp:nvSpPr>
      <dsp:spPr bwMode="white">
        <a:xfrm>
          <a:off x="5401820" y="313494"/>
          <a:ext cx="377788" cy="441941"/>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lIns="0" tIns="0" rIns="0" bIns="0" anchor="ctr"/>
        <a:lstStyle>
          <a:lvl1pPr algn="ctr">
            <a:defRPr sz="1700"/>
          </a:lvl1pPr>
          <a:lvl2pPr marL="114300" indent="-114300" algn="ctr">
            <a:defRPr sz="1300"/>
          </a:lvl2pPr>
          <a:lvl3pPr marL="228600" indent="-114300" algn="ctr">
            <a:defRPr sz="1300"/>
          </a:lvl3pPr>
          <a:lvl4pPr marL="342900" indent="-114300" algn="ctr">
            <a:defRPr sz="1300"/>
          </a:lvl4pPr>
          <a:lvl5pPr marL="457200" indent="-114300" algn="ctr">
            <a:defRPr sz="1300"/>
          </a:lvl5pPr>
          <a:lvl6pPr marL="571500" indent="-114300" algn="ctr">
            <a:defRPr sz="1300"/>
          </a:lvl6pPr>
          <a:lvl7pPr marL="685800" indent="-114300" algn="ctr">
            <a:defRPr sz="1300"/>
          </a:lvl7pPr>
          <a:lvl8pPr marL="800100" indent="-114300" algn="ctr">
            <a:defRPr sz="1300"/>
          </a:lvl8pPr>
          <a:lvl9pPr marL="914400" indent="-114300" algn="ctr">
            <a:defRPr sz="1300"/>
          </a:lvl9pPr>
        </a:lstStyle>
        <a:p>
          <a:pPr lvl="0">
            <a:lnSpc>
              <a:spcPct val="100000"/>
            </a:lnSpc>
            <a:spcBef>
              <a:spcPct val="0"/>
            </a:spcBef>
            <a:spcAft>
              <a:spcPct val="35000"/>
            </a:spcAft>
          </a:pPr>
          <a:endParaRPr lang="zh-CN" altLang="en-US"/>
        </a:p>
      </dsp:txBody>
      <dsp:txXfrm>
        <a:off x="5401820" y="313494"/>
        <a:ext cx="377788" cy="441941"/>
      </dsp:txXfrm>
    </dsp:sp>
    <dsp:sp modelId="{20EDFF22-AF38-4E50-A4AE-0ECADD0138CF}">
      <dsp:nvSpPr>
        <dsp:cNvPr id="7" name="圆角矩形 6"/>
        <dsp:cNvSpPr/>
      </dsp:nvSpPr>
      <dsp:spPr bwMode="white">
        <a:xfrm>
          <a:off x="5947118" y="-142"/>
          <a:ext cx="1782020" cy="1069212"/>
        </a:xfrm>
        <a:prstGeom prst="roundRect">
          <a:avLst>
            <a:gd name="adj" fmla="val 10000"/>
          </a:avLst>
        </a:prstGeom>
        <a:solidFill>
          <a:schemeClr val="accent5">
            <a:lumMod val="75000"/>
          </a:schemeClr>
        </a:solidFill>
      </dsp:spPr>
      <dsp:style>
        <a:lnRef idx="2">
          <a:schemeClr val="lt1"/>
        </a:lnRef>
        <a:fillRef idx="1">
          <a:schemeClr val="accent1"/>
        </a:fillRef>
        <a:effectRef idx="0">
          <a:scrgbClr r="0" g="0" b="0"/>
        </a:effectRef>
        <a:fontRef idx="minor">
          <a:schemeClr val="lt1"/>
        </a:fontRef>
      </dsp:style>
      <dsp:txBody>
        <a:bodyPr lIns="95250" tIns="95250" rIns="95250" bIns="95250" anchor="ctr"/>
        <a:lstStyle>
          <a:lvl1pPr algn="ctr">
            <a:defRPr sz="2500"/>
          </a:lvl1pPr>
          <a:lvl2pPr marL="171450" indent="-171450" algn="ctr">
            <a:defRPr sz="1900"/>
          </a:lvl2pPr>
          <a:lvl3pPr marL="342900" indent="-171450" algn="ctr">
            <a:defRPr sz="1900"/>
          </a:lvl3pPr>
          <a:lvl4pPr marL="514350" indent="-171450" algn="ctr">
            <a:defRPr sz="1900"/>
          </a:lvl4pPr>
          <a:lvl5pPr marL="685800" indent="-171450" algn="ctr">
            <a:defRPr sz="1900"/>
          </a:lvl5pPr>
          <a:lvl6pPr marL="857250" indent="-171450" algn="ctr">
            <a:defRPr sz="1900"/>
          </a:lvl6pPr>
          <a:lvl7pPr marL="1028700" indent="-171450" algn="ctr">
            <a:defRPr sz="1900"/>
          </a:lvl7pPr>
          <a:lvl8pPr marL="1200150" indent="-171450" algn="ctr">
            <a:defRPr sz="1900"/>
          </a:lvl8pPr>
          <a:lvl9pPr marL="1371600" indent="-171450" algn="ctr">
            <a:defRPr sz="1900"/>
          </a:lvl9pPr>
        </a:lstStyle>
        <a:p>
          <a:pPr lvl="0">
            <a:lnSpc>
              <a:spcPct val="100000"/>
            </a:lnSpc>
            <a:spcBef>
              <a:spcPct val="0"/>
            </a:spcBef>
            <a:spcAft>
              <a:spcPct val="35000"/>
            </a:spcAft>
          </a:pPr>
          <a:r>
            <a:rPr lang="zh-CN" altLang="en-US" dirty="0" smtClean="0"/>
            <a:t>论文评阅</a:t>
          </a:r>
          <a:endParaRPr lang="zh-CN" altLang="en-US" dirty="0"/>
        </a:p>
      </dsp:txBody>
      <dsp:txXfrm>
        <a:off x="5947118" y="-142"/>
        <a:ext cx="1782020" cy="1069212"/>
      </dsp:txXfrm>
    </dsp:sp>
    <dsp:sp modelId="{76212475-6BCF-4432-B4FA-87023E1F8EC7}">
      <dsp:nvSpPr>
        <dsp:cNvPr id="8" name="右箭头 7"/>
        <dsp:cNvSpPr/>
      </dsp:nvSpPr>
      <dsp:spPr bwMode="white">
        <a:xfrm rot="5401943">
          <a:off x="6713232" y="1328680"/>
          <a:ext cx="377704" cy="441941"/>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rot="-5400000" lIns="0" tIns="0" rIns="0" bIns="0" anchor="ctr"/>
        <a:lstStyle>
          <a:lvl1pPr algn="ctr">
            <a:defRPr sz="1700"/>
          </a:lvl1pPr>
          <a:lvl2pPr marL="114300" indent="-114300" algn="ctr">
            <a:defRPr sz="1300"/>
          </a:lvl2pPr>
          <a:lvl3pPr marL="228600" indent="-114300" algn="ctr">
            <a:defRPr sz="1300"/>
          </a:lvl3pPr>
          <a:lvl4pPr marL="342900" indent="-114300" algn="ctr">
            <a:defRPr sz="1300"/>
          </a:lvl4pPr>
          <a:lvl5pPr marL="457200" indent="-114300" algn="ctr">
            <a:defRPr sz="1300"/>
          </a:lvl5pPr>
          <a:lvl6pPr marL="571500" indent="-114300" algn="ctr">
            <a:defRPr sz="1300"/>
          </a:lvl6pPr>
          <a:lvl7pPr marL="685800" indent="-114300" algn="ctr">
            <a:defRPr sz="1300"/>
          </a:lvl7pPr>
          <a:lvl8pPr marL="800100" indent="-114300" algn="ctr">
            <a:defRPr sz="1300"/>
          </a:lvl8pPr>
          <a:lvl9pPr marL="914400" indent="-114300" algn="ctr">
            <a:defRPr sz="1300"/>
          </a:lvl9pPr>
        </a:lstStyle>
        <a:p>
          <a:pPr lvl="0">
            <a:lnSpc>
              <a:spcPct val="100000"/>
            </a:lnSpc>
            <a:spcBef>
              <a:spcPct val="0"/>
            </a:spcBef>
            <a:spcAft>
              <a:spcPct val="35000"/>
            </a:spcAft>
          </a:pPr>
          <a:endParaRPr lang="zh-CN" altLang="en-US"/>
        </a:p>
      </dsp:txBody>
      <dsp:txXfrm rot="5401943">
        <a:off x="6713232" y="1328680"/>
        <a:ext cx="377704" cy="441941"/>
      </dsp:txXfrm>
    </dsp:sp>
    <dsp:sp modelId="{7E2BB856-45E4-4F53-ACE2-E10DEC2823C1}">
      <dsp:nvSpPr>
        <dsp:cNvPr id="9" name="圆角矩形 8"/>
        <dsp:cNvSpPr/>
      </dsp:nvSpPr>
      <dsp:spPr bwMode="white">
        <a:xfrm>
          <a:off x="5946111" y="1781719"/>
          <a:ext cx="1782020" cy="1069212"/>
        </a:xfrm>
        <a:prstGeom prst="roundRect">
          <a:avLst>
            <a:gd name="adj" fmla="val 10000"/>
          </a:avLst>
        </a:prstGeom>
        <a:solidFill>
          <a:schemeClr val="accent5">
            <a:lumMod val="75000"/>
          </a:schemeClr>
        </a:solidFill>
      </dsp:spPr>
      <dsp:style>
        <a:lnRef idx="2">
          <a:schemeClr val="lt1"/>
        </a:lnRef>
        <a:fillRef idx="1">
          <a:schemeClr val="accent1"/>
        </a:fillRef>
        <a:effectRef idx="0">
          <a:scrgbClr r="0" g="0" b="0"/>
        </a:effectRef>
        <a:fontRef idx="minor">
          <a:schemeClr val="lt1"/>
        </a:fontRef>
      </dsp:style>
      <dsp:txBody>
        <a:bodyPr lIns="95250" tIns="95250" rIns="95250" bIns="95250" anchor="ctr"/>
        <a:lstStyle>
          <a:lvl1pPr algn="ctr">
            <a:defRPr sz="2500"/>
          </a:lvl1pPr>
          <a:lvl2pPr marL="171450" indent="-171450" algn="ctr">
            <a:defRPr sz="1900"/>
          </a:lvl2pPr>
          <a:lvl3pPr marL="342900" indent="-171450" algn="ctr">
            <a:defRPr sz="1900"/>
          </a:lvl3pPr>
          <a:lvl4pPr marL="514350" indent="-171450" algn="ctr">
            <a:defRPr sz="1900"/>
          </a:lvl4pPr>
          <a:lvl5pPr marL="685800" indent="-171450" algn="ctr">
            <a:defRPr sz="1900"/>
          </a:lvl5pPr>
          <a:lvl6pPr marL="857250" indent="-171450" algn="ctr">
            <a:defRPr sz="1900"/>
          </a:lvl6pPr>
          <a:lvl7pPr marL="1028700" indent="-171450" algn="ctr">
            <a:defRPr sz="1900"/>
          </a:lvl7pPr>
          <a:lvl8pPr marL="1200150" indent="-171450" algn="ctr">
            <a:defRPr sz="1900"/>
          </a:lvl8pPr>
          <a:lvl9pPr marL="1371600" indent="-171450" algn="ctr">
            <a:defRPr sz="1900"/>
          </a:lvl9pPr>
        </a:lstStyle>
        <a:p>
          <a:pPr lvl="0">
            <a:lnSpc>
              <a:spcPct val="100000"/>
            </a:lnSpc>
            <a:spcBef>
              <a:spcPct val="0"/>
            </a:spcBef>
            <a:spcAft>
              <a:spcPct val="35000"/>
            </a:spcAft>
          </a:pPr>
          <a:r>
            <a:rPr lang="zh-CN" altLang="en-US" dirty="0" smtClean="0"/>
            <a:t>学位论文答辩</a:t>
          </a:r>
          <a:endParaRPr lang="zh-CN" altLang="en-US" dirty="0"/>
        </a:p>
      </dsp:txBody>
      <dsp:txXfrm>
        <a:off x="5946111" y="1781719"/>
        <a:ext cx="1782020" cy="1069212"/>
      </dsp:txXfrm>
    </dsp:sp>
    <dsp:sp modelId="{4870AC7A-4E06-4C15-9817-A1C26095132D}">
      <dsp:nvSpPr>
        <dsp:cNvPr id="10" name="右箭头 9"/>
        <dsp:cNvSpPr/>
      </dsp:nvSpPr>
      <dsp:spPr bwMode="white">
        <a:xfrm rot="10800000">
          <a:off x="5400813" y="2095355"/>
          <a:ext cx="377788" cy="441941"/>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rot="10800000" lIns="0" tIns="0" rIns="0" bIns="0" anchor="ctr"/>
        <a:lstStyle>
          <a:lvl1pPr algn="ctr">
            <a:defRPr sz="1700"/>
          </a:lvl1pPr>
          <a:lvl2pPr marL="114300" indent="-114300" algn="ctr">
            <a:defRPr sz="1300"/>
          </a:lvl2pPr>
          <a:lvl3pPr marL="228600" indent="-114300" algn="ctr">
            <a:defRPr sz="1300"/>
          </a:lvl3pPr>
          <a:lvl4pPr marL="342900" indent="-114300" algn="ctr">
            <a:defRPr sz="1300"/>
          </a:lvl4pPr>
          <a:lvl5pPr marL="457200" indent="-114300" algn="ctr">
            <a:defRPr sz="1300"/>
          </a:lvl5pPr>
          <a:lvl6pPr marL="571500" indent="-114300" algn="ctr">
            <a:defRPr sz="1300"/>
          </a:lvl6pPr>
          <a:lvl7pPr marL="685800" indent="-114300" algn="ctr">
            <a:defRPr sz="1300"/>
          </a:lvl7pPr>
          <a:lvl8pPr marL="800100" indent="-114300" algn="ctr">
            <a:defRPr sz="1300"/>
          </a:lvl8pPr>
          <a:lvl9pPr marL="914400" indent="-114300" algn="ctr">
            <a:defRPr sz="1300"/>
          </a:lvl9pPr>
        </a:lstStyle>
        <a:p>
          <a:pPr lvl="0">
            <a:lnSpc>
              <a:spcPct val="100000"/>
            </a:lnSpc>
            <a:spcBef>
              <a:spcPct val="0"/>
            </a:spcBef>
            <a:spcAft>
              <a:spcPct val="35000"/>
            </a:spcAft>
          </a:pPr>
          <a:endParaRPr lang="zh-CN" altLang="en-US"/>
        </a:p>
      </dsp:txBody>
      <dsp:txXfrm rot="10800000">
        <a:off x="5400813" y="2095355"/>
        <a:ext cx="377788" cy="441941"/>
      </dsp:txXfrm>
    </dsp:sp>
    <dsp:sp modelId="{AEDDFAEA-EB05-4F26-8514-EA0E5499482A}">
      <dsp:nvSpPr>
        <dsp:cNvPr id="11" name="圆角矩形 10"/>
        <dsp:cNvSpPr/>
      </dsp:nvSpPr>
      <dsp:spPr bwMode="white">
        <a:xfrm>
          <a:off x="3451283" y="1781719"/>
          <a:ext cx="1782020" cy="1069212"/>
        </a:xfrm>
        <a:prstGeom prst="roundRect">
          <a:avLst>
            <a:gd name="adj" fmla="val 10000"/>
          </a:avLst>
        </a:prstGeom>
        <a:solidFill>
          <a:schemeClr val="accent5">
            <a:lumMod val="75000"/>
          </a:schemeClr>
        </a:solidFill>
      </dsp:spPr>
      <dsp:style>
        <a:lnRef idx="2">
          <a:schemeClr val="lt1"/>
        </a:lnRef>
        <a:fillRef idx="1">
          <a:schemeClr val="accent1"/>
        </a:fillRef>
        <a:effectRef idx="0">
          <a:scrgbClr r="0" g="0" b="0"/>
        </a:effectRef>
        <a:fontRef idx="minor">
          <a:schemeClr val="lt1"/>
        </a:fontRef>
      </dsp:style>
      <dsp:txBody>
        <a:bodyPr lIns="95250" tIns="95250" rIns="95250" bIns="95250" anchor="ctr"/>
        <a:lstStyle>
          <a:lvl1pPr algn="ctr">
            <a:defRPr sz="2500"/>
          </a:lvl1pPr>
          <a:lvl2pPr marL="171450" indent="-171450" algn="ctr">
            <a:defRPr sz="1900"/>
          </a:lvl2pPr>
          <a:lvl3pPr marL="342900" indent="-171450" algn="ctr">
            <a:defRPr sz="1900"/>
          </a:lvl3pPr>
          <a:lvl4pPr marL="514350" indent="-171450" algn="ctr">
            <a:defRPr sz="1900"/>
          </a:lvl4pPr>
          <a:lvl5pPr marL="685800" indent="-171450" algn="ctr">
            <a:defRPr sz="1900"/>
          </a:lvl5pPr>
          <a:lvl6pPr marL="857250" indent="-171450" algn="ctr">
            <a:defRPr sz="1900"/>
          </a:lvl6pPr>
          <a:lvl7pPr marL="1028700" indent="-171450" algn="ctr">
            <a:defRPr sz="1900"/>
          </a:lvl7pPr>
          <a:lvl8pPr marL="1200150" indent="-171450" algn="ctr">
            <a:defRPr sz="1900"/>
          </a:lvl8pPr>
          <a:lvl9pPr marL="1371600" indent="-171450" algn="ctr">
            <a:defRPr sz="1900"/>
          </a:lvl9pPr>
        </a:lstStyle>
        <a:p>
          <a:pPr lvl="0">
            <a:lnSpc>
              <a:spcPct val="100000"/>
            </a:lnSpc>
            <a:spcBef>
              <a:spcPct val="0"/>
            </a:spcBef>
            <a:spcAft>
              <a:spcPct val="35000"/>
            </a:spcAft>
          </a:pPr>
          <a:r>
            <a:rPr lang="zh-CN" altLang="en-US" dirty="0" smtClean="0"/>
            <a:t>资料上交</a:t>
          </a:r>
          <a:endParaRPr lang="zh-CN" altLang="en-US" dirty="0"/>
        </a:p>
      </dsp:txBody>
      <dsp:txXfrm>
        <a:off x="3451283" y="1781719"/>
        <a:ext cx="1782020" cy="1069212"/>
      </dsp:txXfrm>
    </dsp:sp>
    <dsp:sp modelId="{ADEAE845-8CC4-4C89-9FFB-FA74AE835406}">
      <dsp:nvSpPr>
        <dsp:cNvPr id="12" name="右箭头 11"/>
        <dsp:cNvSpPr/>
      </dsp:nvSpPr>
      <dsp:spPr bwMode="white">
        <a:xfrm rot="10800000">
          <a:off x="2905985" y="2095355"/>
          <a:ext cx="377788" cy="441941"/>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rot="10800000" lIns="0" tIns="0" rIns="0" bIns="0" anchor="ctr"/>
        <a:lstStyle>
          <a:lvl1pPr algn="ctr">
            <a:defRPr sz="1700"/>
          </a:lvl1pPr>
          <a:lvl2pPr marL="114300" indent="-114300" algn="ctr">
            <a:defRPr sz="1300"/>
          </a:lvl2pPr>
          <a:lvl3pPr marL="228600" indent="-114300" algn="ctr">
            <a:defRPr sz="1300"/>
          </a:lvl3pPr>
          <a:lvl4pPr marL="342900" indent="-114300" algn="ctr">
            <a:defRPr sz="1300"/>
          </a:lvl4pPr>
          <a:lvl5pPr marL="457200" indent="-114300" algn="ctr">
            <a:defRPr sz="1300"/>
          </a:lvl5pPr>
          <a:lvl6pPr marL="571500" indent="-114300" algn="ctr">
            <a:defRPr sz="1300"/>
          </a:lvl6pPr>
          <a:lvl7pPr marL="685800" indent="-114300" algn="ctr">
            <a:defRPr sz="1300"/>
          </a:lvl7pPr>
          <a:lvl8pPr marL="800100" indent="-114300" algn="ctr">
            <a:defRPr sz="1300"/>
          </a:lvl8pPr>
          <a:lvl9pPr marL="914400" indent="-114300" algn="ctr">
            <a:defRPr sz="1300"/>
          </a:lvl9pPr>
        </a:lstStyle>
        <a:p>
          <a:pPr lvl="0">
            <a:lnSpc>
              <a:spcPct val="100000"/>
            </a:lnSpc>
            <a:spcBef>
              <a:spcPct val="0"/>
            </a:spcBef>
            <a:spcAft>
              <a:spcPct val="35000"/>
            </a:spcAft>
          </a:pPr>
          <a:endParaRPr lang="zh-CN" altLang="en-US"/>
        </a:p>
      </dsp:txBody>
      <dsp:txXfrm rot="10800000">
        <a:off x="2905985" y="2095355"/>
        <a:ext cx="377788" cy="441941"/>
      </dsp:txXfrm>
    </dsp:sp>
    <dsp:sp modelId="{7E3B0C5B-20E3-4962-9F4E-E6EFDE3EF9C8}">
      <dsp:nvSpPr>
        <dsp:cNvPr id="13" name="圆角矩形 12"/>
        <dsp:cNvSpPr/>
      </dsp:nvSpPr>
      <dsp:spPr bwMode="white">
        <a:xfrm>
          <a:off x="956454" y="1781719"/>
          <a:ext cx="1782020" cy="1069212"/>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95250" tIns="95250" rIns="95250" bIns="95250" anchor="ctr"/>
        <a:lstStyle>
          <a:lvl1pPr algn="ctr">
            <a:defRPr sz="2500"/>
          </a:lvl1pPr>
          <a:lvl2pPr marL="171450" indent="-171450" algn="ctr">
            <a:defRPr sz="1900"/>
          </a:lvl2pPr>
          <a:lvl3pPr marL="342900" indent="-171450" algn="ctr">
            <a:defRPr sz="1900"/>
          </a:lvl3pPr>
          <a:lvl4pPr marL="514350" indent="-171450" algn="ctr">
            <a:defRPr sz="1900"/>
          </a:lvl4pPr>
          <a:lvl5pPr marL="685800" indent="-171450" algn="ctr">
            <a:defRPr sz="1900"/>
          </a:lvl5pPr>
          <a:lvl6pPr marL="857250" indent="-171450" algn="ctr">
            <a:defRPr sz="1900"/>
          </a:lvl6pPr>
          <a:lvl7pPr marL="1028700" indent="-171450" algn="ctr">
            <a:defRPr sz="1900"/>
          </a:lvl7pPr>
          <a:lvl8pPr marL="1200150" indent="-171450" algn="ctr">
            <a:defRPr sz="1900"/>
          </a:lvl8pPr>
          <a:lvl9pPr marL="1371600" indent="-171450" algn="ctr">
            <a:defRPr sz="1900"/>
          </a:lvl9pPr>
        </a:lstStyle>
        <a:p>
          <a:pPr lvl="0">
            <a:lnSpc>
              <a:spcPct val="100000"/>
            </a:lnSpc>
            <a:spcBef>
              <a:spcPct val="0"/>
            </a:spcBef>
            <a:spcAft>
              <a:spcPct val="35000"/>
            </a:spcAft>
          </a:pPr>
          <a:r>
            <a:rPr lang="zh-CN" altLang="en-US" dirty="0" smtClean="0"/>
            <a:t>学位审核</a:t>
          </a:r>
          <a:endParaRPr lang="zh-CN" altLang="en-US" dirty="0"/>
        </a:p>
      </dsp:txBody>
      <dsp:txXfrm>
        <a:off x="956454" y="1781719"/>
        <a:ext cx="1782020" cy="1069212"/>
      </dsp:txXfrm>
    </dsp:sp>
    <dsp:sp modelId="{EA8ED2F9-42E6-44D6-9111-5804E77A3AB5}">
      <dsp:nvSpPr>
        <dsp:cNvPr id="14" name="右箭头 13"/>
        <dsp:cNvSpPr/>
      </dsp:nvSpPr>
      <dsp:spPr bwMode="white">
        <a:xfrm rot="5398056">
          <a:off x="1659437" y="3138844"/>
          <a:ext cx="377704" cy="441941"/>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rot="-5400000" lIns="0" tIns="0" rIns="0" bIns="0" anchor="ctr"/>
        <a:lstStyle>
          <a:lvl1pPr algn="ctr">
            <a:defRPr sz="1700"/>
          </a:lvl1pPr>
          <a:lvl2pPr marL="114300" indent="-114300" algn="ctr">
            <a:defRPr sz="1300"/>
          </a:lvl2pPr>
          <a:lvl3pPr marL="228600" indent="-114300" algn="ctr">
            <a:defRPr sz="1300"/>
          </a:lvl3pPr>
          <a:lvl4pPr marL="342900" indent="-114300" algn="ctr">
            <a:defRPr sz="1300"/>
          </a:lvl4pPr>
          <a:lvl5pPr marL="457200" indent="-114300" algn="ctr">
            <a:defRPr sz="1300"/>
          </a:lvl5pPr>
          <a:lvl6pPr marL="571500" indent="-114300" algn="ctr">
            <a:defRPr sz="1300"/>
          </a:lvl6pPr>
          <a:lvl7pPr marL="685800" indent="-114300" algn="ctr">
            <a:defRPr sz="1300"/>
          </a:lvl7pPr>
          <a:lvl8pPr marL="800100" indent="-114300" algn="ctr">
            <a:defRPr sz="1300"/>
          </a:lvl8pPr>
          <a:lvl9pPr marL="914400" indent="-114300" algn="ctr">
            <a:defRPr sz="1300"/>
          </a:lvl9pPr>
        </a:lstStyle>
        <a:p>
          <a:pPr lvl="0">
            <a:lnSpc>
              <a:spcPct val="100000"/>
            </a:lnSpc>
            <a:spcBef>
              <a:spcPct val="0"/>
            </a:spcBef>
            <a:spcAft>
              <a:spcPct val="35000"/>
            </a:spcAft>
          </a:pPr>
          <a:endParaRPr lang="zh-CN" altLang="en-US"/>
        </a:p>
      </dsp:txBody>
      <dsp:txXfrm rot="5398056">
        <a:off x="1659437" y="3138844"/>
        <a:ext cx="377704" cy="441941"/>
      </dsp:txXfrm>
    </dsp:sp>
    <dsp:sp modelId="{38207FFC-7DA8-4DC0-928F-03311121FC17}">
      <dsp:nvSpPr>
        <dsp:cNvPr id="15" name="圆角矩形 14"/>
        <dsp:cNvSpPr/>
      </dsp:nvSpPr>
      <dsp:spPr bwMode="white">
        <a:xfrm>
          <a:off x="957462" y="3563581"/>
          <a:ext cx="1782020" cy="1069212"/>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95250" tIns="95250" rIns="95250" bIns="95250" anchor="ctr"/>
        <a:lstStyle>
          <a:lvl1pPr algn="ctr">
            <a:defRPr sz="2500"/>
          </a:lvl1pPr>
          <a:lvl2pPr marL="171450" indent="-171450" algn="ctr">
            <a:defRPr sz="1900"/>
          </a:lvl2pPr>
          <a:lvl3pPr marL="342900" indent="-171450" algn="ctr">
            <a:defRPr sz="1900"/>
          </a:lvl3pPr>
          <a:lvl4pPr marL="514350" indent="-171450" algn="ctr">
            <a:defRPr sz="1900"/>
          </a:lvl4pPr>
          <a:lvl5pPr marL="685800" indent="-171450" algn="ctr">
            <a:defRPr sz="1900"/>
          </a:lvl5pPr>
          <a:lvl6pPr marL="857250" indent="-171450" algn="ctr">
            <a:defRPr sz="1900"/>
          </a:lvl6pPr>
          <a:lvl7pPr marL="1028700" indent="-171450" algn="ctr">
            <a:defRPr sz="1900"/>
          </a:lvl7pPr>
          <a:lvl8pPr marL="1200150" indent="-171450" algn="ctr">
            <a:defRPr sz="1900"/>
          </a:lvl8pPr>
          <a:lvl9pPr marL="1371600" indent="-171450" algn="ctr">
            <a:defRPr sz="1900"/>
          </a:lvl9pPr>
        </a:lstStyle>
        <a:p>
          <a:pPr lvl="0">
            <a:lnSpc>
              <a:spcPct val="100000"/>
            </a:lnSpc>
            <a:spcBef>
              <a:spcPct val="0"/>
            </a:spcBef>
            <a:spcAft>
              <a:spcPct val="35000"/>
            </a:spcAft>
          </a:pPr>
          <a:r>
            <a:rPr lang="zh-CN" altLang="en-US" dirty="0" smtClean="0"/>
            <a:t>离校、发证</a:t>
          </a:r>
          <a:endParaRPr lang="zh-CN" altLang="en-US" dirty="0"/>
        </a:p>
      </dsp:txBody>
      <dsp:txXfrm>
        <a:off x="957462" y="3563581"/>
        <a:ext cx="1782020" cy="1069212"/>
      </dsp:txXfrm>
    </dsp:sp>
    <dsp:sp modelId="{E5DB17A8-0107-4908-9322-CE3BAD7E1467}">
      <dsp:nvSpPr>
        <dsp:cNvPr id="16" name="右箭头 15"/>
        <dsp:cNvSpPr/>
      </dsp:nvSpPr>
      <dsp:spPr bwMode="white">
        <a:xfrm>
          <a:off x="2906992" y="3877216"/>
          <a:ext cx="377788" cy="441941"/>
        </a:xfrm>
        <a:prstGeom prst="righ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Body>
        <a:bodyPr lIns="0" tIns="0" rIns="0" bIns="0" anchor="ctr"/>
        <a:lstStyle>
          <a:lvl1pPr algn="ctr">
            <a:defRPr sz="1700"/>
          </a:lvl1pPr>
          <a:lvl2pPr marL="114300" indent="-114300" algn="ctr">
            <a:defRPr sz="1300"/>
          </a:lvl2pPr>
          <a:lvl3pPr marL="228600" indent="-114300" algn="ctr">
            <a:defRPr sz="1300"/>
          </a:lvl3pPr>
          <a:lvl4pPr marL="342900" indent="-114300" algn="ctr">
            <a:defRPr sz="1300"/>
          </a:lvl4pPr>
          <a:lvl5pPr marL="457200" indent="-114300" algn="ctr">
            <a:defRPr sz="1300"/>
          </a:lvl5pPr>
          <a:lvl6pPr marL="571500" indent="-114300" algn="ctr">
            <a:defRPr sz="1300"/>
          </a:lvl6pPr>
          <a:lvl7pPr marL="685800" indent="-114300" algn="ctr">
            <a:defRPr sz="1300"/>
          </a:lvl7pPr>
          <a:lvl8pPr marL="800100" indent="-114300" algn="ctr">
            <a:defRPr sz="1300"/>
          </a:lvl8pPr>
          <a:lvl9pPr marL="914400" indent="-114300" algn="ctr">
            <a:defRPr sz="1300"/>
          </a:lvl9pPr>
        </a:lstStyle>
        <a:p>
          <a:pPr lvl="0">
            <a:lnSpc>
              <a:spcPct val="100000"/>
            </a:lnSpc>
            <a:spcBef>
              <a:spcPct val="0"/>
            </a:spcBef>
            <a:spcAft>
              <a:spcPct val="35000"/>
            </a:spcAft>
          </a:pPr>
          <a:endParaRPr lang="zh-CN" altLang="en-US"/>
        </a:p>
      </dsp:txBody>
      <dsp:txXfrm>
        <a:off x="2906992" y="3877216"/>
        <a:ext cx="377788" cy="441941"/>
      </dsp:txXfrm>
    </dsp:sp>
    <dsp:sp modelId="{F7123316-DD94-458C-8632-361731EB9E7C}">
      <dsp:nvSpPr>
        <dsp:cNvPr id="17" name="圆角矩形 16"/>
        <dsp:cNvSpPr/>
      </dsp:nvSpPr>
      <dsp:spPr bwMode="white">
        <a:xfrm>
          <a:off x="3452290" y="3563581"/>
          <a:ext cx="1782020" cy="1069212"/>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lIns="95250" tIns="95250" rIns="95250" bIns="95250" anchor="ctr"/>
        <a:lstStyle>
          <a:lvl1pPr algn="ctr">
            <a:defRPr sz="2500"/>
          </a:lvl1pPr>
          <a:lvl2pPr marL="171450" indent="-171450" algn="ctr">
            <a:defRPr sz="1900"/>
          </a:lvl2pPr>
          <a:lvl3pPr marL="342900" indent="-171450" algn="ctr">
            <a:defRPr sz="1900"/>
          </a:lvl3pPr>
          <a:lvl4pPr marL="514350" indent="-171450" algn="ctr">
            <a:defRPr sz="1900"/>
          </a:lvl4pPr>
          <a:lvl5pPr marL="685800" indent="-171450" algn="ctr">
            <a:defRPr sz="1900"/>
          </a:lvl5pPr>
          <a:lvl6pPr marL="857250" indent="-171450" algn="ctr">
            <a:defRPr sz="1900"/>
          </a:lvl6pPr>
          <a:lvl7pPr marL="1028700" indent="-171450" algn="ctr">
            <a:defRPr sz="1900"/>
          </a:lvl7pPr>
          <a:lvl8pPr marL="1200150" indent="-171450" algn="ctr">
            <a:defRPr sz="1900"/>
          </a:lvl8pPr>
          <a:lvl9pPr marL="1371600" indent="-171450" algn="ctr">
            <a:defRPr sz="1900"/>
          </a:lvl9pPr>
        </a:lstStyle>
        <a:p>
          <a:pPr lvl="0">
            <a:lnSpc>
              <a:spcPct val="100000"/>
            </a:lnSpc>
            <a:spcBef>
              <a:spcPct val="0"/>
            </a:spcBef>
            <a:spcAft>
              <a:spcPct val="35000"/>
            </a:spcAft>
          </a:pPr>
          <a:r>
            <a:rPr lang="zh-CN" altLang="en-US" dirty="0" smtClean="0"/>
            <a:t>资料归档</a:t>
          </a:r>
          <a:endParaRPr lang="zh-CN" altLang="en-US" dirty="0"/>
        </a:p>
      </dsp:txBody>
      <dsp:txXfrm>
        <a:off x="3452290" y="3563581"/>
        <a:ext cx="1782020" cy="1069212"/>
      </dsp:txXfrm>
    </dsp:sp>
  </dsp:spTree>
</dsp:drawing>
</file>

<file path=ppt/diagrams/layout1.xml><?xml version="1.0" encoding="utf-8"?>
<dgm:layoutDef xmlns:dgm="http://schemas.openxmlformats.org/drawingml/2006/diagram" xmlns:a="http://schemas.openxmlformats.org/drawingml/2006/main" uniqueId="urn:microsoft.com/office/officeart/2005/8/layout/process5#1">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bkpt" val="endCnv"/>
          <dgm:param type="contDir" val="revDir"/>
          <dgm:param type="grDir" val="tL"/>
          <dgm:param type="flowDir" val="row"/>
        </dgm:alg>
      </dgm:if>
      <dgm:else name="Name2">
        <dgm:alg type="snake">
          <dgm:param type="bkpt" val="endCnv"/>
          <dgm:param type="contDir" val="revDir"/>
          <dgm:param type="grDir" val="tR"/>
          <dgm:param type="flowDir" val="row"/>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algn="l">
              <a:buFontTx/>
              <a:buNone/>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3795" name="Rectangle 3"/>
          <p:cNvSpPr>
            <a:spLocks noGrp="1" noChangeArrowheads="1"/>
          </p:cNvSpPr>
          <p:nvPr>
            <p:ph type="dt"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a:buFontTx/>
              <a:buNone/>
              <a:defRPr sz="12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124" name="Rectangle 4"/>
          <p:cNvSpPr>
            <a:spLocks noGrp="1" noRot="1" noChangeAspect="1" noTextEdit="1"/>
          </p:cNvSpPr>
          <p:nvPr>
            <p:ph type="sldImg"/>
          </p:nvPr>
        </p:nvSpPr>
        <p:spPr>
          <a:xfrm>
            <a:off x="381000" y="685800"/>
            <a:ext cx="6096000" cy="3429000"/>
          </a:xfrm>
          <a:prstGeom prst="rect">
            <a:avLst/>
          </a:prstGeom>
          <a:noFill/>
          <a:ln w="9525" cap="flat" cmpd="sng">
            <a:solidFill>
              <a:srgbClr val="000000"/>
            </a:solidFill>
            <a:prstDash val="solid"/>
            <a:miter/>
            <a:headEnd type="none" w="med" len="med"/>
            <a:tailEnd type="none" w="med" len="med"/>
          </a:ln>
        </p:spPr>
      </p:sp>
      <p:sp>
        <p:nvSpPr>
          <p:cNvPr id="33797" name="Rectangle 5"/>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单击此处编辑母版文本样式</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第二级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第三级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第四级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第五级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3798" name="Rectangle 6"/>
          <p:cNvSpPr>
            <a:spLocks noGrp="1" noChangeArrowheads="1"/>
          </p:cNvSpPr>
          <p:nvPr>
            <p:ph type="ftr" sz="quarter" idx="4"/>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algn="l">
              <a:buFontTx/>
              <a:buNone/>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3799" name="Rectangle 7"/>
          <p:cNvSpPr>
            <a:spLocks noGrp="1" noChangeArrowheads="1"/>
          </p:cNvSpPr>
          <p:nvPr>
            <p:ph type="sldNum" sz="quarter" idx="5"/>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p>
            <a:pPr lvl="0" algn="r" eaLnBrk="1" fontAlgn="base" hangingPunct="1">
              <a:buNone/>
            </a:pPr>
            <a:fld id="{9A0DB2DC-4C9A-4742-B13C-FB6460FD3503}" type="slidenum">
              <a:rPr lang="zh-CN" altLang="en-US" sz="1200" strike="noStrike" noProof="1" dirty="0">
                <a:latin typeface="Arial" panose="020B0604020202020204" pitchFamily="34" charset="0"/>
                <a:ea typeface="宋体" panose="02010600030101010101" pitchFamily="2" charset="-122"/>
                <a:cs typeface="+mn-cs"/>
              </a:rPr>
            </a:fld>
            <a:endParaRPr lang="zh-CN" altLang="en-US" sz="1200" strike="noStrike" noProof="1"/>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9853E1-09DA-45D7-9DE2-080DA845FDCA}"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幻灯片图像占位符 1"/>
          <p:cNvSpPr>
            <a:spLocks noGrp="1" noRot="1" noChangeAspect="1" noTextEdit="1"/>
          </p:cNvSpPr>
          <p:nvPr>
            <p:ph type="sldImg"/>
          </p:nvPr>
        </p:nvSpPr>
        <p:spPr/>
      </p:sp>
      <p:sp>
        <p:nvSpPr>
          <p:cNvPr id="14338" name="备注占位符 2"/>
          <p:cNvSpPr>
            <a:spLocks noGrp="1"/>
          </p:cNvSpPr>
          <p:nvPr>
            <p:ph type="body"/>
          </p:nvPr>
        </p:nvSpPr>
        <p:spPr/>
        <p:txBody>
          <a:bodyPr wrap="square" lIns="91440" tIns="45720" rIns="91440" bIns="45720" anchor="t" anchorCtr="0"/>
          <a:p>
            <a:pPr lvl="0"/>
            <a:r>
              <a:rPr lang="zh-CN" altLang="en-US" dirty="0"/>
              <a:t>结业</a:t>
            </a:r>
            <a:endParaRPr lang="zh-CN" altLang="en-US" dirty="0"/>
          </a:p>
        </p:txBody>
      </p:sp>
      <p:sp>
        <p:nvSpPr>
          <p:cNvPr id="14339" name="灯片编号占位符 3"/>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nchorCtr="0"/>
          <a:p>
            <a:pPr lvl="0" algn="r"/>
            <a:fld id="{9A0DB2DC-4C9A-4742-B13C-FB6460FD3503}" type="slidenum">
              <a:rPr lang="zh-CN" altLang="en-US" sz="1200" dirty="0"/>
            </a:fld>
            <a:endParaRPr lang="zh-CN" altLang="en-US"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幻灯片图像占位符 1"/>
          <p:cNvSpPr>
            <a:spLocks noGrp="1" noRot="1" noChangeAspect="1" noTextEdit="1"/>
          </p:cNvSpPr>
          <p:nvPr>
            <p:ph type="sldImg"/>
          </p:nvPr>
        </p:nvSpPr>
        <p:spPr/>
      </p:sp>
      <p:sp>
        <p:nvSpPr>
          <p:cNvPr id="17410" name="备注占位符 2"/>
          <p:cNvSpPr>
            <a:spLocks noGrp="1"/>
          </p:cNvSpPr>
          <p:nvPr>
            <p:ph type="body"/>
          </p:nvPr>
        </p:nvSpPr>
        <p:spPr/>
        <p:txBody>
          <a:bodyPr wrap="square" lIns="91440" tIns="45720" rIns="91440" bIns="45720" anchor="t" anchorCtr="0"/>
          <a:lstStyle/>
          <a:p>
            <a:pPr lvl="0"/>
            <a:endParaRPr lang="zh-CN" altLang="en-US" dirty="0"/>
          </a:p>
        </p:txBody>
      </p:sp>
      <p:sp>
        <p:nvSpPr>
          <p:cNvPr id="17411" name="灯片编号占位符 3"/>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nchorCtr="0"/>
          <a:lstStyle/>
          <a:p>
            <a:pPr lvl="0" algn="r"/>
            <a:fld id="{9A0DB2DC-4C9A-4742-B13C-FB6460FD3503}" type="slidenum">
              <a:rPr lang="zh-CN" altLang="en-US" sz="1200" dirty="0"/>
            </a:fld>
            <a:endParaRPr lang="zh-CN" alt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2" Type="http://schemas.openxmlformats.org/officeDocument/2006/relationships/tags" Target="../tags/tag10.xml"/><Relationship Id="rId11" Type="http://schemas.openxmlformats.org/officeDocument/2006/relationships/image" Target="../media/image4.jpeg"/><Relationship Id="rId10" Type="http://schemas.openxmlformats.org/officeDocument/2006/relationships/tags" Target="../tags/tag9.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tags" Target="../tags/tag22.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37.xml"/><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51.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67.xml"/><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75.xml"/><Relationship Id="rId8" Type="http://schemas.openxmlformats.org/officeDocument/2006/relationships/tags" Target="../tags/tag74.xml"/><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83.xml"/><Relationship Id="rId8" Type="http://schemas.openxmlformats.org/officeDocument/2006/relationships/tags" Target="../tags/tag82.xml"/><Relationship Id="rId7" Type="http://schemas.openxmlformats.org/officeDocument/2006/relationships/tags" Target="../tags/tag81.xml"/><Relationship Id="rId6" Type="http://schemas.openxmlformats.org/officeDocument/2006/relationships/tags" Target="../tags/tag80.xml"/><Relationship Id="rId5" Type="http://schemas.openxmlformats.org/officeDocument/2006/relationships/tags" Target="../tags/tag79.xml"/><Relationship Id="rId4" Type="http://schemas.openxmlformats.org/officeDocument/2006/relationships/tags" Target="../tags/tag78.xml"/><Relationship Id="rId3" Type="http://schemas.openxmlformats.org/officeDocument/2006/relationships/tags" Target="../tags/tag77.xml"/><Relationship Id="rId2" Type="http://schemas.openxmlformats.org/officeDocument/2006/relationships/tags" Target="../tags/tag76.xml"/><Relationship Id="rId11" Type="http://schemas.openxmlformats.org/officeDocument/2006/relationships/tags" Target="../tags/tag85.xml"/><Relationship Id="rId10" Type="http://schemas.openxmlformats.org/officeDocument/2006/relationships/tags" Target="../tags/tag84.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2" Type="http://schemas.openxmlformats.org/officeDocument/2006/relationships/tags" Target="../tags/tag96.xml"/><Relationship Id="rId11" Type="http://schemas.openxmlformats.org/officeDocument/2006/relationships/tags" Target="../tags/tag95.xml"/><Relationship Id="rId10" Type="http://schemas.openxmlformats.org/officeDocument/2006/relationships/tags" Target="../tags/tag94.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104.xml"/><Relationship Id="rId8" Type="http://schemas.openxmlformats.org/officeDocument/2006/relationships/tags" Target="../tags/tag103.xml"/><Relationship Id="rId7" Type="http://schemas.openxmlformats.org/officeDocument/2006/relationships/tags" Target="../tags/tag102.xml"/><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tags" Target="../tags/tag99.xml"/><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112.xml"/><Relationship Id="rId8" Type="http://schemas.openxmlformats.org/officeDocument/2006/relationships/tags" Target="../tags/tag111.xml"/><Relationship Id="rId7" Type="http://schemas.openxmlformats.org/officeDocument/2006/relationships/tags" Target="../tags/tag110.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tags" Target="../tags/tag105.xml"/><Relationship Id="rId11" Type="http://schemas.openxmlformats.org/officeDocument/2006/relationships/tags" Target="../tags/tag114.xml"/><Relationship Id="rId10" Type="http://schemas.openxmlformats.org/officeDocument/2006/relationships/tags" Target="../tags/tag113.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122.xml"/><Relationship Id="rId8" Type="http://schemas.openxmlformats.org/officeDocument/2006/relationships/tags" Target="../tags/tag121.xml"/><Relationship Id="rId7" Type="http://schemas.openxmlformats.org/officeDocument/2006/relationships/tags" Target="../tags/tag120.xml"/><Relationship Id="rId6" Type="http://schemas.openxmlformats.org/officeDocument/2006/relationships/tags" Target="../tags/tag119.xml"/><Relationship Id="rId5" Type="http://schemas.openxmlformats.org/officeDocument/2006/relationships/tags" Target="../tags/tag118.xml"/><Relationship Id="rId4" Type="http://schemas.openxmlformats.org/officeDocument/2006/relationships/tags" Target="../tags/tag117.xml"/><Relationship Id="rId3" Type="http://schemas.openxmlformats.org/officeDocument/2006/relationships/tags" Target="../tags/tag116.xml"/><Relationship Id="rId2" Type="http://schemas.openxmlformats.org/officeDocument/2006/relationships/tags" Target="../tags/tag115.xml"/><Relationship Id="rId11" Type="http://schemas.openxmlformats.org/officeDocument/2006/relationships/tags" Target="../tags/tag124.xml"/><Relationship Id="rId10" Type="http://schemas.openxmlformats.org/officeDocument/2006/relationships/tags" Target="../tags/tag123.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131.xml"/><Relationship Id="rId7" Type="http://schemas.openxmlformats.org/officeDocument/2006/relationships/tags" Target="../tags/tag130.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9" Type="http://schemas.openxmlformats.org/officeDocument/2006/relationships/tags" Target="../tags/tag145.xml"/><Relationship Id="rId8" Type="http://schemas.openxmlformats.org/officeDocument/2006/relationships/tags" Target="../tags/tag144.xml"/><Relationship Id="rId7" Type="http://schemas.openxmlformats.org/officeDocument/2006/relationships/tags" Target="../tags/tag143.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3" Type="http://schemas.openxmlformats.org/officeDocument/2006/relationships/tags" Target="../tags/tag139.xml"/><Relationship Id="rId2" Type="http://schemas.openxmlformats.org/officeDocument/2006/relationships/tags" Target="../tags/tag138.xml"/><Relationship Id="rId12" Type="http://schemas.openxmlformats.org/officeDocument/2006/relationships/tags" Target="../tags/tag147.xml"/><Relationship Id="rId11" Type="http://schemas.openxmlformats.org/officeDocument/2006/relationships/image" Target="../media/image4.jpeg"/><Relationship Id="rId10" Type="http://schemas.openxmlformats.org/officeDocument/2006/relationships/tags" Target="../tags/tag146.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6" Type="http://schemas.openxmlformats.org/officeDocument/2006/relationships/tags" Target="../tags/tag152.xml"/><Relationship Id="rId5" Type="http://schemas.openxmlformats.org/officeDocument/2006/relationships/tags" Target="../tags/tag151.xml"/><Relationship Id="rId4" Type="http://schemas.openxmlformats.org/officeDocument/2006/relationships/tags" Target="../tags/tag150.xml"/><Relationship Id="rId3" Type="http://schemas.openxmlformats.org/officeDocument/2006/relationships/tags" Target="../tags/tag149.xml"/><Relationship Id="rId2" Type="http://schemas.openxmlformats.org/officeDocument/2006/relationships/tags" Target="../tags/tag148.xm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9" Type="http://schemas.openxmlformats.org/officeDocument/2006/relationships/tags" Target="../tags/tag160.xml"/><Relationship Id="rId8" Type="http://schemas.openxmlformats.org/officeDocument/2006/relationships/tags" Target="../tags/tag159.xml"/><Relationship Id="rId7" Type="http://schemas.openxmlformats.org/officeDocument/2006/relationships/tags" Target="../tags/tag158.xml"/><Relationship Id="rId6" Type="http://schemas.openxmlformats.org/officeDocument/2006/relationships/tags" Target="../tags/tag157.xml"/><Relationship Id="rId5" Type="http://schemas.openxmlformats.org/officeDocument/2006/relationships/tags" Target="../tags/tag156.xml"/><Relationship Id="rId4" Type="http://schemas.openxmlformats.org/officeDocument/2006/relationships/tags" Target="../tags/tag155.xml"/><Relationship Id="rId3" Type="http://schemas.openxmlformats.org/officeDocument/2006/relationships/tags" Target="../tags/tag154.xml"/><Relationship Id="rId2" Type="http://schemas.openxmlformats.org/officeDocument/2006/relationships/tags" Target="../tags/tag153.xm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7" Type="http://schemas.openxmlformats.org/officeDocument/2006/relationships/tags" Target="../tags/tag166.xml"/><Relationship Id="rId6" Type="http://schemas.openxmlformats.org/officeDocument/2006/relationships/tags" Target="../tags/tag165.xml"/><Relationship Id="rId5" Type="http://schemas.openxmlformats.org/officeDocument/2006/relationships/tags" Target="../tags/tag164.xml"/><Relationship Id="rId4" Type="http://schemas.openxmlformats.org/officeDocument/2006/relationships/tags" Target="../tags/tag163.xml"/><Relationship Id="rId3" Type="http://schemas.openxmlformats.org/officeDocument/2006/relationships/tags" Target="../tags/tag162.xml"/><Relationship Id="rId2" Type="http://schemas.openxmlformats.org/officeDocument/2006/relationships/tags" Target="../tags/tag161.xm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9" Type="http://schemas.openxmlformats.org/officeDocument/2006/relationships/tags" Target="../tags/tag174.xml"/><Relationship Id="rId8" Type="http://schemas.openxmlformats.org/officeDocument/2006/relationships/tags" Target="../tags/tag173.xml"/><Relationship Id="rId7" Type="http://schemas.openxmlformats.org/officeDocument/2006/relationships/tags" Target="../tags/tag172.xml"/><Relationship Id="rId6" Type="http://schemas.openxmlformats.org/officeDocument/2006/relationships/tags" Target="../tags/tag171.xml"/><Relationship Id="rId5" Type="http://schemas.openxmlformats.org/officeDocument/2006/relationships/tags" Target="../tags/tag170.xml"/><Relationship Id="rId4" Type="http://schemas.openxmlformats.org/officeDocument/2006/relationships/tags" Target="../tags/tag169.xml"/><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5" Type="http://schemas.openxmlformats.org/officeDocument/2006/relationships/tags" Target="../tags/tag178.xml"/><Relationship Id="rId4" Type="http://schemas.openxmlformats.org/officeDocument/2006/relationships/tags" Target="../tags/tag177.xml"/><Relationship Id="rId3" Type="http://schemas.openxmlformats.org/officeDocument/2006/relationships/tags" Target="../tags/tag176.xml"/><Relationship Id="rId2" Type="http://schemas.openxmlformats.org/officeDocument/2006/relationships/tags" Target="../tags/tag175.xm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5" Type="http://schemas.openxmlformats.org/officeDocument/2006/relationships/tags" Target="../tags/tag182.xml"/><Relationship Id="rId4" Type="http://schemas.openxmlformats.org/officeDocument/2006/relationships/tags" Target="../tags/tag181.xml"/><Relationship Id="rId3" Type="http://schemas.openxmlformats.org/officeDocument/2006/relationships/tags" Target="../tags/tag180.xml"/><Relationship Id="rId2" Type="http://schemas.openxmlformats.org/officeDocument/2006/relationships/tags" Target="../tags/tag179.xml"/><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7" Type="http://schemas.openxmlformats.org/officeDocument/2006/relationships/tags" Target="../tags/tag188.xml"/><Relationship Id="rId6" Type="http://schemas.openxmlformats.org/officeDocument/2006/relationships/tags" Target="../tags/tag187.xml"/><Relationship Id="rId5" Type="http://schemas.openxmlformats.org/officeDocument/2006/relationships/tags" Target="../tags/tag186.xml"/><Relationship Id="rId4" Type="http://schemas.openxmlformats.org/officeDocument/2006/relationships/tags" Target="../tags/tag185.xml"/><Relationship Id="rId3" Type="http://schemas.openxmlformats.org/officeDocument/2006/relationships/tags" Target="../tags/tag184.xml"/><Relationship Id="rId2" Type="http://schemas.openxmlformats.org/officeDocument/2006/relationships/tags" Target="../tags/tag183.xm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6" Type="http://schemas.openxmlformats.org/officeDocument/2006/relationships/tags" Target="../tags/tag193.xml"/><Relationship Id="rId5" Type="http://schemas.openxmlformats.org/officeDocument/2006/relationships/tags" Target="../tags/tag192.xml"/><Relationship Id="rId4" Type="http://schemas.openxmlformats.org/officeDocument/2006/relationships/tags" Target="../tags/tag191.xml"/><Relationship Id="rId3" Type="http://schemas.openxmlformats.org/officeDocument/2006/relationships/tags" Target="../tags/tag190.xml"/><Relationship Id="rId2" Type="http://schemas.openxmlformats.org/officeDocument/2006/relationships/tags" Target="../tags/tag189.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5" Type="http://schemas.openxmlformats.org/officeDocument/2006/relationships/tags" Target="../tags/tag197.xml"/><Relationship Id="rId4" Type="http://schemas.openxmlformats.org/officeDocument/2006/relationships/tags" Target="../tags/tag196.xml"/><Relationship Id="rId3" Type="http://schemas.openxmlformats.org/officeDocument/2006/relationships/tags" Target="../tags/tag195.xml"/><Relationship Id="rId2" Type="http://schemas.openxmlformats.org/officeDocument/2006/relationships/tags" Target="../tags/tag194.xml"/><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8" Type="http://schemas.openxmlformats.org/officeDocument/2006/relationships/tags" Target="../tags/tag204.xml"/><Relationship Id="rId7" Type="http://schemas.openxmlformats.org/officeDocument/2006/relationships/tags" Target="../tags/tag203.xml"/><Relationship Id="rId6" Type="http://schemas.openxmlformats.org/officeDocument/2006/relationships/tags" Target="../tags/tag202.xml"/><Relationship Id="rId5" Type="http://schemas.openxmlformats.org/officeDocument/2006/relationships/tags" Target="../tags/tag201.xml"/><Relationship Id="rId4" Type="http://schemas.openxmlformats.org/officeDocument/2006/relationships/tags" Target="../tags/tag200.xml"/><Relationship Id="rId3" Type="http://schemas.openxmlformats.org/officeDocument/2006/relationships/tags" Target="../tags/tag199.xml"/><Relationship Id="rId2" Type="http://schemas.openxmlformats.org/officeDocument/2006/relationships/tags" Target="../tags/tag198.xml"/><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9" Type="http://schemas.openxmlformats.org/officeDocument/2006/relationships/tags" Target="../tags/tag212.xml"/><Relationship Id="rId8" Type="http://schemas.openxmlformats.org/officeDocument/2006/relationships/tags" Target="../tags/tag211.xml"/><Relationship Id="rId7" Type="http://schemas.openxmlformats.org/officeDocument/2006/relationships/tags" Target="../tags/tag210.xml"/><Relationship Id="rId6" Type="http://schemas.openxmlformats.org/officeDocument/2006/relationships/tags" Target="../tags/tag209.xml"/><Relationship Id="rId5" Type="http://schemas.openxmlformats.org/officeDocument/2006/relationships/tags" Target="../tags/tag208.xml"/><Relationship Id="rId4" Type="http://schemas.openxmlformats.org/officeDocument/2006/relationships/tags" Target="../tags/tag207.xml"/><Relationship Id="rId3" Type="http://schemas.openxmlformats.org/officeDocument/2006/relationships/tags" Target="../tags/tag206.xml"/><Relationship Id="rId2" Type="http://schemas.openxmlformats.org/officeDocument/2006/relationships/tags" Target="../tags/tag205.xml"/><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9" Type="http://schemas.openxmlformats.org/officeDocument/2006/relationships/tags" Target="../tags/tag220.xml"/><Relationship Id="rId8" Type="http://schemas.openxmlformats.org/officeDocument/2006/relationships/tags" Target="../tags/tag219.xml"/><Relationship Id="rId7" Type="http://schemas.openxmlformats.org/officeDocument/2006/relationships/tags" Target="../tags/tag218.xml"/><Relationship Id="rId6" Type="http://schemas.openxmlformats.org/officeDocument/2006/relationships/tags" Target="../tags/tag217.xml"/><Relationship Id="rId5" Type="http://schemas.openxmlformats.org/officeDocument/2006/relationships/tags" Target="../tags/tag216.xml"/><Relationship Id="rId4" Type="http://schemas.openxmlformats.org/officeDocument/2006/relationships/tags" Target="../tags/tag215.xml"/><Relationship Id="rId3" Type="http://schemas.openxmlformats.org/officeDocument/2006/relationships/tags" Target="../tags/tag214.xml"/><Relationship Id="rId2" Type="http://schemas.openxmlformats.org/officeDocument/2006/relationships/tags" Target="../tags/tag213.xml"/><Relationship Id="rId11" Type="http://schemas.openxmlformats.org/officeDocument/2006/relationships/tags" Target="../tags/tag222.xml"/><Relationship Id="rId10" Type="http://schemas.openxmlformats.org/officeDocument/2006/relationships/tags" Target="../tags/tag221.xml"/><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9" Type="http://schemas.openxmlformats.org/officeDocument/2006/relationships/tags" Target="../tags/tag230.xml"/><Relationship Id="rId8" Type="http://schemas.openxmlformats.org/officeDocument/2006/relationships/tags" Target="../tags/tag229.xml"/><Relationship Id="rId7" Type="http://schemas.openxmlformats.org/officeDocument/2006/relationships/tags" Target="../tags/tag228.xml"/><Relationship Id="rId6" Type="http://schemas.openxmlformats.org/officeDocument/2006/relationships/tags" Target="../tags/tag227.xml"/><Relationship Id="rId5" Type="http://schemas.openxmlformats.org/officeDocument/2006/relationships/tags" Target="../tags/tag226.xml"/><Relationship Id="rId4" Type="http://schemas.openxmlformats.org/officeDocument/2006/relationships/tags" Target="../tags/tag225.xml"/><Relationship Id="rId3" Type="http://schemas.openxmlformats.org/officeDocument/2006/relationships/tags" Target="../tags/tag224.xml"/><Relationship Id="rId2" Type="http://schemas.openxmlformats.org/officeDocument/2006/relationships/tags" Target="../tags/tag223.xml"/><Relationship Id="rId12" Type="http://schemas.openxmlformats.org/officeDocument/2006/relationships/tags" Target="../tags/tag233.xml"/><Relationship Id="rId11" Type="http://schemas.openxmlformats.org/officeDocument/2006/relationships/tags" Target="../tags/tag232.xml"/><Relationship Id="rId10" Type="http://schemas.openxmlformats.org/officeDocument/2006/relationships/tags" Target="../tags/tag231.xml"/><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9" Type="http://schemas.openxmlformats.org/officeDocument/2006/relationships/tags" Target="../tags/tag241.xml"/><Relationship Id="rId8" Type="http://schemas.openxmlformats.org/officeDocument/2006/relationships/tags" Target="../tags/tag240.xml"/><Relationship Id="rId7" Type="http://schemas.openxmlformats.org/officeDocument/2006/relationships/tags" Target="../tags/tag239.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3" Type="http://schemas.openxmlformats.org/officeDocument/2006/relationships/tags" Target="../tags/tag235.xml"/><Relationship Id="rId2" Type="http://schemas.openxmlformats.org/officeDocument/2006/relationships/tags" Target="../tags/tag234.xml"/><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9" Type="http://schemas.openxmlformats.org/officeDocument/2006/relationships/tags" Target="../tags/tag249.xml"/><Relationship Id="rId8" Type="http://schemas.openxmlformats.org/officeDocument/2006/relationships/tags" Target="../tags/tag248.xml"/><Relationship Id="rId7" Type="http://schemas.openxmlformats.org/officeDocument/2006/relationships/tags" Target="../tags/tag247.xml"/><Relationship Id="rId6" Type="http://schemas.openxmlformats.org/officeDocument/2006/relationships/tags" Target="../tags/tag246.xml"/><Relationship Id="rId5" Type="http://schemas.openxmlformats.org/officeDocument/2006/relationships/tags" Target="../tags/tag245.xml"/><Relationship Id="rId4" Type="http://schemas.openxmlformats.org/officeDocument/2006/relationships/tags" Target="../tags/tag244.xml"/><Relationship Id="rId3" Type="http://schemas.openxmlformats.org/officeDocument/2006/relationships/tags" Target="../tags/tag243.xml"/><Relationship Id="rId2" Type="http://schemas.openxmlformats.org/officeDocument/2006/relationships/tags" Target="../tags/tag242.xml"/><Relationship Id="rId11" Type="http://schemas.openxmlformats.org/officeDocument/2006/relationships/tags" Target="../tags/tag251.xml"/><Relationship Id="rId10" Type="http://schemas.openxmlformats.org/officeDocument/2006/relationships/tags" Target="../tags/tag250.xml"/><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9" Type="http://schemas.openxmlformats.org/officeDocument/2006/relationships/tags" Target="../tags/tag259.xml"/><Relationship Id="rId8" Type="http://schemas.openxmlformats.org/officeDocument/2006/relationships/tags" Target="../tags/tag258.xml"/><Relationship Id="rId7" Type="http://schemas.openxmlformats.org/officeDocument/2006/relationships/tags" Target="../tags/tag257.xml"/><Relationship Id="rId6" Type="http://schemas.openxmlformats.org/officeDocument/2006/relationships/tags" Target="../tags/tag256.xml"/><Relationship Id="rId5" Type="http://schemas.openxmlformats.org/officeDocument/2006/relationships/tags" Target="../tags/tag255.xml"/><Relationship Id="rId4" Type="http://schemas.openxmlformats.org/officeDocument/2006/relationships/tags" Target="../tags/tag254.xml"/><Relationship Id="rId3" Type="http://schemas.openxmlformats.org/officeDocument/2006/relationships/tags" Target="../tags/tag253.xml"/><Relationship Id="rId2" Type="http://schemas.openxmlformats.org/officeDocument/2006/relationships/tags" Target="../tags/tag252.xml"/><Relationship Id="rId11" Type="http://schemas.openxmlformats.org/officeDocument/2006/relationships/tags" Target="../tags/tag261.xml"/><Relationship Id="rId10" Type="http://schemas.openxmlformats.org/officeDocument/2006/relationships/tags" Target="../tags/tag260.xml"/><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8" Type="http://schemas.openxmlformats.org/officeDocument/2006/relationships/tags" Target="../tags/tag268.xml"/><Relationship Id="rId7" Type="http://schemas.openxmlformats.org/officeDocument/2006/relationships/tags" Target="../tags/tag267.xml"/><Relationship Id="rId6" Type="http://schemas.openxmlformats.org/officeDocument/2006/relationships/tags" Target="../tags/tag266.xml"/><Relationship Id="rId5" Type="http://schemas.openxmlformats.org/officeDocument/2006/relationships/tags" Target="../tags/tag265.xml"/><Relationship Id="rId4" Type="http://schemas.openxmlformats.org/officeDocument/2006/relationships/tags" Target="../tags/tag264.xml"/><Relationship Id="rId3" Type="http://schemas.openxmlformats.org/officeDocument/2006/relationships/tags" Target="../tags/tag263.xml"/><Relationship Id="rId2" Type="http://schemas.openxmlformats.org/officeDocument/2006/relationships/tags" Target="../tags/tag262.xml"/><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0">
          <a:blip r:embed="rId2"/>
          <a:stretch>
            <a:fillRect/>
          </a:stretch>
        </a:blipFill>
        <a:effectLst/>
      </p:bgPr>
    </p:bg>
    <p:spTree>
      <p:nvGrpSpPr>
        <p:cNvPr id="1" name=""/>
        <p:cNvGrpSpPr/>
        <p:nvPr/>
      </p:nvGrpSpPr>
      <p:grpSpPr>
        <a:xfrm>
          <a:off x="0" y="0"/>
          <a:ext cx="0" cy="0"/>
          <a:chOff x="0" y="0"/>
          <a:chExt cx="0" cy="0"/>
        </a:xfrm>
      </p:grpSpPr>
      <p:sp>
        <p:nvSpPr>
          <p:cNvPr id="9" name="标题 8"/>
          <p:cNvSpPr>
            <a:spLocks noGrp="1"/>
          </p:cNvSpPr>
          <p:nvPr>
            <p:ph type="ctrTitle"/>
          </p:nvPr>
        </p:nvSpPr>
        <p:spPr>
          <a:xfrm>
            <a:off x="711200" y="1371600"/>
            <a:ext cx="10468864"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fontAlgn="base"/>
            <a:r>
              <a:rPr lang="zh-CN" altLang="en-US" strike="noStrike" noProof="1"/>
              <a:t>单击此处编辑母版标题样式</a:t>
            </a:r>
            <a:endParaRPr lang="en-US" strike="noStrike" noProof="1"/>
          </a:p>
        </p:txBody>
      </p:sp>
      <p:sp>
        <p:nvSpPr>
          <p:cNvPr id="17" name="副标题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pPr fontAlgn="base"/>
            <a:r>
              <a:rPr lang="zh-CN" altLang="en-US" strike="noStrike" noProof="1"/>
              <a:t>单击此处编辑母版副标题样式</a:t>
            </a:r>
            <a:endParaRPr lang="en-US" strike="noStrike" noProof="1"/>
          </a:p>
        </p:txBody>
      </p:sp>
      <p:sp>
        <p:nvSpPr>
          <p:cNvPr id="14" name="日期占位符 29"/>
          <p:cNvSpPr>
            <a:spLocks noGrp="1"/>
          </p:cNvSpPr>
          <p:nvPr>
            <p:ph type="dt" sz="half" idx="2"/>
          </p:nvPr>
        </p:nvSpPr>
        <p:spPr>
          <a:xfrm>
            <a:off x="609600" y="6356350"/>
            <a:ext cx="2844800" cy="365125"/>
          </a:xfrm>
          <a:prstGeom prst="rect">
            <a:avLst/>
          </a:prstGeom>
        </p:spPr>
        <p:txBody>
          <a:bodyPr vert="horz" lIns="0" tIns="0" rIns="0" bIns="0" anchor="b"/>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15" name="页脚占位符 18"/>
          <p:cNvSpPr>
            <a:spLocks noGrp="1"/>
          </p:cNvSpPr>
          <p:nvPr>
            <p:ph type="ftr" sz="quarter" idx="3"/>
          </p:nvPr>
        </p:nvSpPr>
        <p:spPr>
          <a:xfrm>
            <a:off x="3556000" y="6356350"/>
            <a:ext cx="4470400" cy="365125"/>
          </a:xfrm>
          <a:prstGeom prst="rect">
            <a:avLst/>
          </a:prstGeom>
        </p:spPr>
        <p:txBody>
          <a:bodyPr vert="horz" lIns="0" tIns="0" rIns="0" bIns="0" anchor="b"/>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16" name="灯片编号占位符 26"/>
          <p:cNvSpPr>
            <a:spLocks noGrp="1"/>
          </p:cNvSpPr>
          <p:nvPr>
            <p:ph type="sldNum" sz="quarter" idx="4"/>
          </p:nvPr>
        </p:nvSpPr>
        <p:spPr>
          <a:xfrm>
            <a:off x="10566400" y="6356350"/>
            <a:ext cx="1016000" cy="365125"/>
          </a:xfrm>
          <a:prstGeom prst="rect">
            <a:avLst/>
          </a:prstGeom>
        </p:spPr>
        <p:txBody>
          <a:bodyPr vert="horz" wrap="square" lIns="0" tIns="0" rIns="0" bIns="0" numCol="1" anchor="b" anchorCtr="0" compatLnSpc="1"/>
          <a:lstStyle/>
          <a:p>
            <a:pPr algn="r" fontAlgn="base">
              <a:buNone/>
            </a:pPr>
            <a:fld id="{9A0DB2DC-4C9A-4742-B13C-FB6460FD3503}" type="slidenum">
              <a:rPr lang="zh-CN" altLang="en-US" strike="noStrike" noProof="1" dirty="0">
                <a:solidFill>
                  <a:srgbClr val="D1EAEE"/>
                </a:solidFill>
                <a:latin typeface="Arial" panose="020B0604020202020204" pitchFamily="34" charset="0"/>
                <a:ea typeface="宋体" panose="02010600030101010101" pitchFamily="2" charset="-122"/>
                <a:cs typeface="+mn-cs"/>
              </a:rPr>
            </a:fld>
            <a:endParaRPr lang="zh-CN" altLang="en-US" strike="noStrike" noProof="1">
              <a:solidFill>
                <a:srgbClr val="D1EAEE"/>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en-US" strike="noStrike"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914401"/>
            <a:ext cx="2743200" cy="5211763"/>
          </a:xfrm>
        </p:spPr>
        <p:txBody>
          <a:bodyPr vert="eaVert"/>
          <a:lstStyle/>
          <a:p>
            <a:pPr fontAlgn="base"/>
            <a:r>
              <a:rPr lang="zh-CN" altLang="en-US" strike="noStrike" noProof="1"/>
              <a:t>单击此处编辑母版标题样式</a:t>
            </a:r>
            <a:endParaRPr lang="en-US" strike="noStrike" noProof="1"/>
          </a:p>
        </p:txBody>
      </p:sp>
      <p:sp>
        <p:nvSpPr>
          <p:cNvPr id="3" name="竖排文字占位符 2"/>
          <p:cNvSpPr>
            <a:spLocks noGrp="1"/>
          </p:cNvSpPr>
          <p:nvPr>
            <p:ph type="body" orient="vert" idx="1"/>
          </p:nvPr>
        </p:nvSpPr>
        <p:spPr>
          <a:xfrm>
            <a:off x="609600" y="914401"/>
            <a:ext cx="8026400" cy="5211763"/>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en-US" strike="noStrike"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274638"/>
            <a:ext cx="10972800" cy="5851525"/>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0" name="矩形 9"/>
          <p:cNvSpPr/>
          <p:nvPr>
            <p:custDataLst>
              <p:tags r:id="rId2"/>
            </p:custDataLst>
          </p:nvPr>
        </p:nvSpPr>
        <p:spPr>
          <a:xfrm>
            <a:off x="16933" y="6158416"/>
            <a:ext cx="12192000" cy="240122"/>
          </a:xfrm>
          <a:prstGeom prst="rect">
            <a:avLst/>
          </a:prstGeom>
          <a:solidFill>
            <a:schemeClr val="accent3">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cxnSp>
        <p:nvCxnSpPr>
          <p:cNvPr id="11" name="直线连接符 18"/>
          <p:cNvCxnSpPr/>
          <p:nvPr>
            <p:custDataLst>
              <p:tags r:id="rId3"/>
            </p:custDataLst>
          </p:nvPr>
        </p:nvCxnSpPr>
        <p:spPr>
          <a:xfrm>
            <a:off x="1310723" y="3218490"/>
            <a:ext cx="810769" cy="0"/>
          </a:xfrm>
          <a:prstGeom prst="line">
            <a:avLst/>
          </a:prstGeom>
          <a:ln>
            <a:solidFill>
              <a:schemeClr val="accent3">
                <a:alpha val="46000"/>
              </a:schemeClr>
            </a:solidFill>
          </a:ln>
        </p:spPr>
        <p:style>
          <a:lnRef idx="1">
            <a:schemeClr val="accent1"/>
          </a:lnRef>
          <a:fillRef idx="0">
            <a:schemeClr val="accent1"/>
          </a:fillRef>
          <a:effectRef idx="0">
            <a:schemeClr val="accent1"/>
          </a:effectRef>
          <a:fontRef idx="minor">
            <a:schemeClr val="tx1"/>
          </a:fontRef>
        </p:style>
      </p:cxnSp>
      <p:cxnSp>
        <p:nvCxnSpPr>
          <p:cNvPr id="12" name="直线连接符 20"/>
          <p:cNvCxnSpPr/>
          <p:nvPr>
            <p:custDataLst>
              <p:tags r:id="rId4"/>
            </p:custDataLst>
          </p:nvPr>
        </p:nvCxnSpPr>
        <p:spPr>
          <a:xfrm>
            <a:off x="10104376" y="3218490"/>
            <a:ext cx="810769" cy="0"/>
          </a:xfrm>
          <a:prstGeom prst="line">
            <a:avLst/>
          </a:prstGeom>
          <a:ln>
            <a:solidFill>
              <a:schemeClr val="accent3">
                <a:alpha val="46000"/>
              </a:schemeClr>
            </a:solidFill>
          </a:ln>
        </p:spPr>
        <p:style>
          <a:lnRef idx="1">
            <a:schemeClr val="accent1"/>
          </a:lnRef>
          <a:fillRef idx="0">
            <a:schemeClr val="accent1"/>
          </a:fillRef>
          <a:effectRef idx="0">
            <a:schemeClr val="accent1"/>
          </a:effectRef>
          <a:fontRef idx="minor">
            <a:schemeClr val="tx1"/>
          </a:fontRef>
        </p:style>
      </p:cxnSp>
      <p:sp>
        <p:nvSpPr>
          <p:cNvPr id="4" name="日期占位符 3"/>
          <p:cNvSpPr>
            <a:spLocks noGrp="1"/>
          </p:cNvSpPr>
          <p:nvPr>
            <p:ph type="dt" sz="half" idx="10"/>
            <p:custDataLst>
              <p:tags r:id="rId5"/>
            </p:custDataLst>
          </p:nvPr>
        </p:nvSpPr>
        <p:spPr>
          <a:xfrm>
            <a:off x="381000" y="6356350"/>
            <a:ext cx="3657600" cy="365125"/>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a:xfrm>
            <a:off x="3352800" y="6356350"/>
            <a:ext cx="5486400" cy="365125"/>
          </a:xfrm>
        </p:spPr>
        <p:txBody>
          <a:bodyPr/>
          <a:lstStyle/>
          <a:p>
            <a:endParaRPr lang="zh-CN" altLang="en-US"/>
          </a:p>
        </p:txBody>
      </p:sp>
      <p:sp>
        <p:nvSpPr>
          <p:cNvPr id="6" name="灯片编号占位符 5"/>
          <p:cNvSpPr>
            <a:spLocks noGrp="1"/>
          </p:cNvSpPr>
          <p:nvPr>
            <p:ph type="sldNum" sz="quarter" idx="12"/>
            <p:custDataLst>
              <p:tags r:id="rId7"/>
            </p:custDataLst>
          </p:nvPr>
        </p:nvSpPr>
        <p:spPr>
          <a:xfrm>
            <a:off x="8153400" y="6356350"/>
            <a:ext cx="3657600" cy="365125"/>
          </a:xfrm>
        </p:spPr>
        <p:txBody>
          <a:bodyPr/>
          <a:lstStyle/>
          <a:p>
            <a:fld id="{49AE70B2-8BF9-45C0-BB95-33D1B9D3A854}" type="slidenum">
              <a:rPr lang="zh-CN" altLang="en-US" smtClean="0"/>
            </a:fld>
            <a:endParaRPr lang="zh-CN" altLang="en-US"/>
          </a:p>
        </p:txBody>
      </p:sp>
      <p:sp>
        <p:nvSpPr>
          <p:cNvPr id="2" name="标题 1"/>
          <p:cNvSpPr>
            <a:spLocks noGrp="1"/>
          </p:cNvSpPr>
          <p:nvPr>
            <p:ph type="ctrTitle" hasCustomPrompt="1"/>
            <p:custDataLst>
              <p:tags r:id="rId8"/>
            </p:custDataLst>
          </p:nvPr>
        </p:nvSpPr>
        <p:spPr>
          <a:xfrm>
            <a:off x="2473780" y="2854522"/>
            <a:ext cx="7244441" cy="748594"/>
          </a:xfrm>
        </p:spPr>
        <p:txBody>
          <a:bodyPr wrap="square" anchor="ctr" anchorCtr="0">
            <a:normAutofit/>
          </a:bodyPr>
          <a:lstStyle>
            <a:lvl1pPr algn="ctr">
              <a:lnSpc>
                <a:spcPct val="90000"/>
              </a:lnSpc>
              <a:defRPr sz="4050" b="0">
                <a:solidFill>
                  <a:schemeClr val="bg1"/>
                </a:solidFill>
              </a:defRPr>
            </a:lvl1pPr>
          </a:lstStyle>
          <a:p>
            <a:r>
              <a:rPr lang="zh-CN" altLang="en-US" dirty="0"/>
              <a:t>单击此处编辑标题</a:t>
            </a:r>
            <a:endParaRPr lang="zh-CN" altLang="en-US" dirty="0"/>
          </a:p>
        </p:txBody>
      </p:sp>
      <p:sp>
        <p:nvSpPr>
          <p:cNvPr id="3" name="副标题 2"/>
          <p:cNvSpPr>
            <a:spLocks noGrp="1"/>
          </p:cNvSpPr>
          <p:nvPr>
            <p:ph type="subTitle" idx="1"/>
            <p:custDataLst>
              <p:tags r:id="rId9"/>
            </p:custDataLst>
          </p:nvPr>
        </p:nvSpPr>
        <p:spPr>
          <a:xfrm>
            <a:off x="2473780" y="5554979"/>
            <a:ext cx="7244441" cy="330793"/>
          </a:xfrm>
        </p:spPr>
        <p:txBody>
          <a:bodyPr anchor="ctr" anchorCtr="0">
            <a:normAutofit/>
          </a:bodyPr>
          <a:lstStyle>
            <a:lvl1pPr marL="0" indent="0" algn="ctr">
              <a:lnSpc>
                <a:spcPct val="90000"/>
              </a:lnSpc>
              <a:buNone/>
              <a:defRPr sz="135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单击此处编辑母版副标题样式</a:t>
            </a:r>
            <a:endParaRPr lang="zh-CN" altLang="en-US" dirty="0"/>
          </a:p>
        </p:txBody>
      </p:sp>
      <p:pic>
        <p:nvPicPr>
          <p:cNvPr id="13" name="图片 12"/>
          <p:cNvPicPr>
            <a:picLocks noChangeAspect="1"/>
          </p:cNvPicPr>
          <p:nvPr>
            <p:custDataLst>
              <p:tags r:id="rId10"/>
            </p:custDataLst>
          </p:nvPr>
        </p:nvPicPr>
        <p:blipFill rotWithShape="1">
          <a:blip r:embed="rId11"/>
          <a:srcRect l="206" t="269" r="208" b="269"/>
          <a:stretch>
            <a:fillRect/>
          </a:stretch>
        </p:blipFill>
        <p:spPr>
          <a:xfrm>
            <a:off x="1" y="-1"/>
            <a:ext cx="12192000" cy="6858001"/>
          </a:xfrm>
          <a:prstGeom prst="rect">
            <a:avLst/>
          </a:prstGeom>
        </p:spPr>
      </p:pic>
      <p:sp>
        <p:nvSpPr>
          <p:cNvPr id="7" name="矩形 6"/>
          <p:cNvSpPr/>
          <p:nvPr>
            <p:custDataLst>
              <p:tags r:id="rId12"/>
            </p:custDataLst>
          </p:nvPr>
        </p:nvSpPr>
        <p:spPr>
          <a:xfrm>
            <a:off x="-16932" y="-1"/>
            <a:ext cx="12225865" cy="6870701"/>
          </a:xfrm>
          <a:prstGeom prst="rect">
            <a:avLst/>
          </a:prstGeom>
          <a:solidFill>
            <a:schemeClr val="accent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800"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530820"/>
            <a:ext cx="10515600" cy="994172"/>
          </a:xfrm>
        </p:spPr>
        <p:txBody>
          <a:bodyPr/>
          <a:lstStyle/>
          <a:p>
            <a:r>
              <a:rPr lang="zh-CN" altLang="en-US" dirty="0"/>
              <a:t>单击此处编辑母版标题样式</a:t>
            </a:r>
            <a:endParaRPr lang="zh-CN" altLang="en-US" dirty="0"/>
          </a:p>
        </p:txBody>
      </p:sp>
      <p:sp>
        <p:nvSpPr>
          <p:cNvPr id="3" name="内容占位符 2"/>
          <p:cNvSpPr>
            <a:spLocks noGrp="1"/>
          </p:cNvSpPr>
          <p:nvPr>
            <p:ph idx="1"/>
            <p:custDataLst>
              <p:tags r:id="rId3"/>
            </p:custDataLst>
          </p:nvPr>
        </p:nvSpPr>
        <p:spPr>
          <a:xfrm>
            <a:off x="-914400" y="1825625"/>
            <a:ext cx="140208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381000" y="6356350"/>
            <a:ext cx="3657600" cy="365125"/>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3352800" y="6356350"/>
            <a:ext cx="5486400" cy="365125"/>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153400" y="6356350"/>
            <a:ext cx="3657600" cy="365125"/>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cxnSp>
        <p:nvCxnSpPr>
          <p:cNvPr id="11" name="直线连接符 6"/>
          <p:cNvCxnSpPr/>
          <p:nvPr>
            <p:custDataLst>
              <p:tags r:id="rId2"/>
            </p:custDataLst>
          </p:nvPr>
        </p:nvCxnSpPr>
        <p:spPr>
          <a:xfrm>
            <a:off x="5743575" y="3457576"/>
            <a:ext cx="5029088" cy="0"/>
          </a:xfrm>
          <a:prstGeom prst="line">
            <a:avLst/>
          </a:prstGeom>
          <a:ln>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9" name="矩形 8"/>
          <p:cNvSpPr/>
          <p:nvPr>
            <p:custDataLst>
              <p:tags r:id="rId3"/>
            </p:custDataLst>
          </p:nvPr>
        </p:nvSpPr>
        <p:spPr>
          <a:xfrm>
            <a:off x="1089249" y="0"/>
            <a:ext cx="4198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10" name="矩形 9"/>
          <p:cNvSpPr/>
          <p:nvPr>
            <p:custDataLst>
              <p:tags r:id="rId4"/>
            </p:custDataLst>
          </p:nvPr>
        </p:nvSpPr>
        <p:spPr>
          <a:xfrm>
            <a:off x="2225449" y="2611269"/>
            <a:ext cx="1854655" cy="139099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2" name="标题 1"/>
          <p:cNvSpPr>
            <a:spLocks noGrp="1"/>
          </p:cNvSpPr>
          <p:nvPr>
            <p:ph type="title" hasCustomPrompt="1"/>
            <p:custDataLst>
              <p:tags r:id="rId5"/>
            </p:custDataLst>
          </p:nvPr>
        </p:nvSpPr>
        <p:spPr>
          <a:xfrm>
            <a:off x="5743575" y="2466719"/>
            <a:ext cx="5029088" cy="765740"/>
          </a:xfrm>
        </p:spPr>
        <p:txBody>
          <a:bodyPr anchor="b">
            <a:normAutofit/>
          </a:bodyPr>
          <a:lstStyle>
            <a:lvl1pPr>
              <a:lnSpc>
                <a:spcPct val="90000"/>
              </a:lnSpc>
              <a:defRPr sz="3300">
                <a:solidFill>
                  <a:schemeClr val="tx2"/>
                </a:solidFill>
              </a:defRPr>
            </a:lvl1pPr>
          </a:lstStyle>
          <a:p>
            <a:r>
              <a:rPr lang="zh-CN" altLang="en-US" dirty="0"/>
              <a:t>单击此处编辑标题</a:t>
            </a:r>
            <a:endParaRPr lang="zh-CN" altLang="en-US" dirty="0"/>
          </a:p>
        </p:txBody>
      </p:sp>
      <p:sp>
        <p:nvSpPr>
          <p:cNvPr id="3" name="文本占位符 2"/>
          <p:cNvSpPr>
            <a:spLocks noGrp="1"/>
          </p:cNvSpPr>
          <p:nvPr>
            <p:ph type="body" idx="1"/>
            <p:custDataLst>
              <p:tags r:id="rId6"/>
            </p:custDataLst>
          </p:nvPr>
        </p:nvSpPr>
        <p:spPr>
          <a:xfrm>
            <a:off x="5743575" y="3632342"/>
            <a:ext cx="5029088" cy="344377"/>
          </a:xfrm>
        </p:spPr>
        <p:txBody>
          <a:bodyPr>
            <a:normAutofit/>
          </a:bodyPr>
          <a:lstStyle>
            <a:lvl1pPr marL="0" indent="0">
              <a:lnSpc>
                <a:spcPct val="90000"/>
              </a:lnSpc>
              <a:buNone/>
              <a:defRPr sz="1200">
                <a:solidFill>
                  <a:schemeClr val="tx1">
                    <a:lumMod val="50000"/>
                    <a:lumOff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7"/>
            </p:custDataLst>
          </p:nvPr>
        </p:nvSpPr>
        <p:spPr>
          <a:xfrm>
            <a:off x="381000" y="6356350"/>
            <a:ext cx="3657600" cy="365125"/>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a:xfrm>
            <a:off x="3352800" y="6356350"/>
            <a:ext cx="5486400" cy="365125"/>
          </a:xfrm>
        </p:spPr>
        <p:txBody>
          <a:bodyPr/>
          <a:lstStyle/>
          <a:p>
            <a:endParaRPr lang="zh-CN" altLang="en-US"/>
          </a:p>
        </p:txBody>
      </p:sp>
      <p:sp>
        <p:nvSpPr>
          <p:cNvPr id="6" name="灯片编号占位符 5"/>
          <p:cNvSpPr>
            <a:spLocks noGrp="1"/>
          </p:cNvSpPr>
          <p:nvPr>
            <p:ph type="sldNum" sz="quarter" idx="12"/>
            <p:custDataLst>
              <p:tags r:id="rId9"/>
            </p:custDataLst>
          </p:nvPr>
        </p:nvSpPr>
        <p:spPr>
          <a:xfrm>
            <a:off x="8153400" y="6356350"/>
            <a:ext cx="3657600" cy="365125"/>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530820"/>
            <a:ext cx="10515600" cy="994172"/>
          </a:xfrm>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838200" y="2369542"/>
            <a:ext cx="5181600" cy="3263503"/>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custDataLst>
              <p:tags r:id="rId4"/>
            </p:custDataLst>
          </p:nvPr>
        </p:nvSpPr>
        <p:spPr>
          <a:xfrm>
            <a:off x="6172200" y="2369542"/>
            <a:ext cx="5181600" cy="3263503"/>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a:xfrm>
            <a:off x="381000" y="6356350"/>
            <a:ext cx="3657600" cy="365125"/>
          </a:xfrm>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a:xfrm>
            <a:off x="3352800" y="6356350"/>
            <a:ext cx="5486400" cy="365125"/>
          </a:xfrm>
        </p:spPr>
        <p:txBody>
          <a:bodyPr/>
          <a:lstStyle/>
          <a:p>
            <a:endParaRPr lang="zh-CN" altLang="en-US"/>
          </a:p>
        </p:txBody>
      </p:sp>
      <p:sp>
        <p:nvSpPr>
          <p:cNvPr id="7" name="灯片编号占位符 6"/>
          <p:cNvSpPr>
            <a:spLocks noGrp="1"/>
          </p:cNvSpPr>
          <p:nvPr>
            <p:ph type="sldNum" sz="quarter" idx="12"/>
            <p:custDataLst>
              <p:tags r:id="rId7"/>
            </p:custDataLst>
          </p:nvPr>
        </p:nvSpPr>
        <p:spPr>
          <a:xfrm>
            <a:off x="8153400" y="6356350"/>
            <a:ext cx="3657600" cy="365125"/>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530820"/>
            <a:ext cx="10515600" cy="994172"/>
          </a:xfr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9788" y="1847950"/>
            <a:ext cx="515778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endParaRPr lang="zh-CN" altLang="en-US" dirty="0"/>
          </a:p>
        </p:txBody>
      </p:sp>
      <p:sp>
        <p:nvSpPr>
          <p:cNvPr id="4" name="内容占位符 3"/>
          <p:cNvSpPr>
            <a:spLocks noGrp="1"/>
          </p:cNvSpPr>
          <p:nvPr>
            <p:ph sz="half" idx="2"/>
            <p:custDataLst>
              <p:tags r:id="rId4"/>
            </p:custDataLst>
          </p:nvPr>
        </p:nvSpPr>
        <p:spPr>
          <a:xfrm>
            <a:off x="839788" y="3062366"/>
            <a:ext cx="5157787" cy="268054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custDataLst>
              <p:tags r:id="rId5"/>
            </p:custDataLst>
          </p:nvPr>
        </p:nvSpPr>
        <p:spPr>
          <a:xfrm>
            <a:off x="6172200" y="1847950"/>
            <a:ext cx="51831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endParaRPr lang="zh-CN" altLang="en-US" dirty="0"/>
          </a:p>
        </p:txBody>
      </p:sp>
      <p:sp>
        <p:nvSpPr>
          <p:cNvPr id="6" name="内容占位符 5"/>
          <p:cNvSpPr>
            <a:spLocks noGrp="1"/>
          </p:cNvSpPr>
          <p:nvPr>
            <p:ph sz="quarter" idx="4"/>
            <p:custDataLst>
              <p:tags r:id="rId6"/>
            </p:custDataLst>
          </p:nvPr>
        </p:nvSpPr>
        <p:spPr>
          <a:xfrm>
            <a:off x="6172200" y="3062366"/>
            <a:ext cx="5183188" cy="268054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custDataLst>
              <p:tags r:id="rId7"/>
            </p:custDataLst>
          </p:nvPr>
        </p:nvSpPr>
        <p:spPr>
          <a:xfrm>
            <a:off x="381000" y="6356350"/>
            <a:ext cx="3657600" cy="365125"/>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3352800" y="6356350"/>
            <a:ext cx="5486400" cy="365125"/>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153400" y="6356350"/>
            <a:ext cx="3657600" cy="365125"/>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530820"/>
            <a:ext cx="10515600" cy="994172"/>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a:xfrm>
            <a:off x="381000" y="6356350"/>
            <a:ext cx="3657600" cy="36512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3352800" y="6356350"/>
            <a:ext cx="5486400" cy="365125"/>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153400" y="6356350"/>
            <a:ext cx="3657600" cy="365125"/>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p:custDataLst>
              <p:tags r:id="rId2"/>
            </p:custDataLst>
          </p:nvPr>
        </p:nvSpPr>
        <p:spPr>
          <a:xfrm>
            <a:off x="0" y="6812281"/>
            <a:ext cx="12192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2" name="日期占位符 1"/>
          <p:cNvSpPr>
            <a:spLocks noGrp="1"/>
          </p:cNvSpPr>
          <p:nvPr>
            <p:ph type="dt" sz="half" idx="10"/>
            <p:custDataLst>
              <p:tags r:id="rId3"/>
            </p:custDataLst>
          </p:nvPr>
        </p:nvSpPr>
        <p:spPr>
          <a:xfrm>
            <a:off x="381000" y="6356350"/>
            <a:ext cx="3657600" cy="365125"/>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4"/>
            </p:custDataLst>
          </p:nvPr>
        </p:nvSpPr>
        <p:spPr>
          <a:xfrm>
            <a:off x="3352800" y="6356350"/>
            <a:ext cx="5486400" cy="365125"/>
          </a:xfrm>
        </p:spPr>
        <p:txBody>
          <a:bodyPr/>
          <a:lstStyle/>
          <a:p>
            <a:endParaRPr lang="zh-CN" altLang="en-US"/>
          </a:p>
        </p:txBody>
      </p:sp>
      <p:sp>
        <p:nvSpPr>
          <p:cNvPr id="4" name="灯片编号占位符 3"/>
          <p:cNvSpPr>
            <a:spLocks noGrp="1"/>
          </p:cNvSpPr>
          <p:nvPr>
            <p:ph type="sldNum" sz="quarter" idx="12"/>
            <p:custDataLst>
              <p:tags r:id="rId5"/>
            </p:custDataLst>
          </p:nvPr>
        </p:nvSpPr>
        <p:spPr>
          <a:xfrm>
            <a:off x="8153400" y="6356350"/>
            <a:ext cx="3657600" cy="365125"/>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en-US" strike="noStrike"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7" y="657225"/>
            <a:ext cx="4165200" cy="1200150"/>
          </a:xfrm>
        </p:spPr>
        <p:txBody>
          <a:bodyPr anchor="t" anchorCtr="0">
            <a:normAutofit/>
          </a:bodyPr>
          <a:lstStyle>
            <a:lvl1pPr>
              <a:defRPr sz="2700"/>
            </a:lvl1pPr>
          </a:lstStyle>
          <a:p>
            <a:r>
              <a:rPr lang="zh-CN" altLang="en-US" dirty="0"/>
              <a:t>单击此处编辑母版标题样式</a:t>
            </a:r>
            <a:endParaRPr lang="zh-CN" altLang="en-US" dirty="0"/>
          </a:p>
        </p:txBody>
      </p:sp>
      <p:sp>
        <p:nvSpPr>
          <p:cNvPr id="3" name="图片占位符 2"/>
          <p:cNvSpPr>
            <a:spLocks noGrp="1" noChangeAspect="1"/>
          </p:cNvSpPr>
          <p:nvPr>
            <p:ph type="pic" idx="1"/>
            <p:custDataLst>
              <p:tags r:id="rId3"/>
            </p:custDataLst>
          </p:nvPr>
        </p:nvSpPr>
        <p:spPr>
          <a:xfrm>
            <a:off x="5184000" y="1132650"/>
            <a:ext cx="6170400" cy="40527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dirty="0"/>
          </a:p>
        </p:txBody>
      </p:sp>
      <p:sp>
        <p:nvSpPr>
          <p:cNvPr id="4" name="文本占位符 3"/>
          <p:cNvSpPr>
            <a:spLocks noGrp="1"/>
          </p:cNvSpPr>
          <p:nvPr>
            <p:ph type="body" sz="half" idx="2"/>
            <p:custDataLst>
              <p:tags r:id="rId4"/>
            </p:custDataLst>
          </p:nvPr>
        </p:nvSpPr>
        <p:spPr>
          <a:xfrm>
            <a:off x="839787" y="2533849"/>
            <a:ext cx="4165200" cy="2858691"/>
          </a:xfrm>
        </p:spPr>
        <p:txBody>
          <a:bodyPr>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dirty="0"/>
              <a:t>单击此处编辑母版文本样式</a:t>
            </a:r>
            <a:endParaRPr lang="zh-CN" altLang="en-US" dirty="0"/>
          </a:p>
        </p:txBody>
      </p:sp>
      <p:sp>
        <p:nvSpPr>
          <p:cNvPr id="5" name="日期占位符 4"/>
          <p:cNvSpPr>
            <a:spLocks noGrp="1"/>
          </p:cNvSpPr>
          <p:nvPr>
            <p:ph type="dt" sz="half" idx="10"/>
            <p:custDataLst>
              <p:tags r:id="rId5"/>
            </p:custDataLst>
          </p:nvPr>
        </p:nvSpPr>
        <p:spPr>
          <a:xfrm>
            <a:off x="381000" y="6356350"/>
            <a:ext cx="3657600" cy="365125"/>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6"/>
            </p:custDataLst>
          </p:nvPr>
        </p:nvSpPr>
        <p:spPr>
          <a:xfrm>
            <a:off x="3352800" y="6356350"/>
            <a:ext cx="5486400" cy="365125"/>
          </a:xfrm>
        </p:spPr>
        <p:txBody>
          <a:bodyPr/>
          <a:lstStyle/>
          <a:p>
            <a:endParaRPr lang="zh-CN" altLang="en-US" dirty="0"/>
          </a:p>
        </p:txBody>
      </p:sp>
      <p:sp>
        <p:nvSpPr>
          <p:cNvPr id="7" name="灯片编号占位符 6"/>
          <p:cNvSpPr>
            <a:spLocks noGrp="1"/>
          </p:cNvSpPr>
          <p:nvPr>
            <p:ph type="sldNum" sz="quarter" idx="12"/>
            <p:custDataLst>
              <p:tags r:id="rId7"/>
            </p:custDataLst>
          </p:nvPr>
        </p:nvSpPr>
        <p:spPr>
          <a:xfrm>
            <a:off x="8153400" y="6356350"/>
            <a:ext cx="3657600" cy="365125"/>
          </a:xfrm>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9824484" y="1091605"/>
            <a:ext cx="1529316" cy="4358879"/>
          </a:xfrm>
        </p:spPr>
        <p:txBody>
          <a:bodyPr vert="eaVert">
            <a:normAutofit/>
          </a:bodyPr>
          <a:lstStyle>
            <a:lvl1pPr>
              <a:defRPr sz="2700"/>
            </a:lvl1p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1091605"/>
            <a:ext cx="8879957" cy="4358879"/>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381000" y="6356350"/>
            <a:ext cx="3657600" cy="365125"/>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3352800" y="6356350"/>
            <a:ext cx="5486400" cy="365125"/>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153400" y="6356350"/>
            <a:ext cx="3657600" cy="365125"/>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381000" y="6356350"/>
            <a:ext cx="3657600" cy="36512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3352800" y="6356350"/>
            <a:ext cx="5486400" cy="365125"/>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153400" y="6356350"/>
            <a:ext cx="3657600" cy="365125"/>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838200" y="1246414"/>
            <a:ext cx="10515600" cy="416922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12" name="矩形 11"/>
          <p:cNvSpPr/>
          <p:nvPr>
            <p:custDataLst>
              <p:tags r:id="rId2"/>
            </p:custDataLst>
          </p:nvPr>
        </p:nvSpPr>
        <p:spPr>
          <a:xfrm>
            <a:off x="5154704" y="1644799"/>
            <a:ext cx="1854655" cy="139099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13" name="矩形 12"/>
          <p:cNvSpPr/>
          <p:nvPr>
            <p:custDataLst>
              <p:tags r:id="rId3"/>
            </p:custDataLst>
          </p:nvPr>
        </p:nvSpPr>
        <p:spPr>
          <a:xfrm>
            <a:off x="-37465" y="6025515"/>
            <a:ext cx="12245975" cy="8375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 name="标题 1"/>
          <p:cNvSpPr>
            <a:spLocks noGrp="1"/>
          </p:cNvSpPr>
          <p:nvPr>
            <p:ph type="title" hasCustomPrompt="1"/>
            <p:custDataLst>
              <p:tags r:id="rId4"/>
            </p:custDataLst>
          </p:nvPr>
        </p:nvSpPr>
        <p:spPr>
          <a:xfrm>
            <a:off x="2495187" y="3744328"/>
            <a:ext cx="7201627" cy="961358"/>
          </a:xfrm>
        </p:spPr>
        <p:txBody>
          <a:bodyPr>
            <a:normAutofit/>
          </a:bodyPr>
          <a:lstStyle>
            <a:lvl1pPr algn="ctr">
              <a:defRPr sz="4050" b="0">
                <a:solidFill>
                  <a:schemeClr val="tx2"/>
                </a:solidFill>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5"/>
            </p:custDataLst>
          </p:nvPr>
        </p:nvSpPr>
        <p:spPr>
          <a:xfrm>
            <a:off x="381000" y="6356350"/>
            <a:ext cx="3657600" cy="36512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a:xfrm>
            <a:off x="3352800" y="6356350"/>
            <a:ext cx="5486400" cy="365125"/>
          </a:xfrm>
        </p:spPr>
        <p:txBody>
          <a:bodyPr/>
          <a:lstStyle/>
          <a:p>
            <a:endParaRPr lang="zh-CN" altLang="en-US"/>
          </a:p>
        </p:txBody>
      </p:sp>
      <p:sp>
        <p:nvSpPr>
          <p:cNvPr id="5" name="灯片编号占位符 4"/>
          <p:cNvSpPr>
            <a:spLocks noGrp="1"/>
          </p:cNvSpPr>
          <p:nvPr>
            <p:ph type="sldNum" sz="quarter" idx="12"/>
            <p:custDataLst>
              <p:tags r:id="rId7"/>
            </p:custDataLst>
          </p:nvPr>
        </p:nvSpPr>
        <p:spPr>
          <a:xfrm>
            <a:off x="8153400" y="6356350"/>
            <a:ext cx="3657600" cy="365125"/>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hasCustomPrompt="1"/>
            <p:custDataLst>
              <p:tags r:id="rId8"/>
            </p:custDataLst>
          </p:nvPr>
        </p:nvSpPr>
        <p:spPr>
          <a:xfrm>
            <a:off x="5154613" y="1969691"/>
            <a:ext cx="1854200" cy="845344"/>
          </a:xfrm>
        </p:spPr>
        <p:txBody>
          <a:bodyPr anchor="ctr" anchorCtr="0">
            <a:normAutofit/>
          </a:bodyPr>
          <a:lstStyle>
            <a:lvl1pPr marL="0" indent="0" algn="ctr">
              <a:buNone/>
              <a:defRPr sz="2100" b="1" i="0">
                <a:solidFill>
                  <a:schemeClr val="tx2"/>
                </a:solidFill>
              </a:defRPr>
            </a:lvl1pPr>
          </a:lstStyle>
          <a:p>
            <a:pPr lvl="0"/>
            <a:r>
              <a:rPr lang="zh-CN" altLang="en-US" dirty="0"/>
              <a:t>文本</a:t>
            </a:r>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sp>
        <p:nvSpPr>
          <p:cNvPr id="6" name="矩形 5"/>
          <p:cNvSpPr/>
          <p:nvPr userDrawn="1">
            <p:custDataLst>
              <p:tags r:id="rId2"/>
            </p:custDataLst>
          </p:nvPr>
        </p:nvSpPr>
        <p:spPr>
          <a:xfrm>
            <a:off x="461077"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7" name="组合 6"/>
          <p:cNvGrpSpPr/>
          <p:nvPr userDrawn="1">
            <p:custDataLst>
              <p:tags r:id="rId3"/>
            </p:custDataLst>
          </p:nvPr>
        </p:nvGrpSpPr>
        <p:grpSpPr>
          <a:xfrm>
            <a:off x="10924705" y="5794585"/>
            <a:ext cx="535663" cy="650310"/>
            <a:chOff x="8382000" y="1972236"/>
            <a:chExt cx="865094" cy="1400332"/>
          </a:xfrm>
        </p:grpSpPr>
        <p:sp>
          <p:nvSpPr>
            <p:cNvPr id="8" name="矩形 7"/>
            <p:cNvSpPr/>
            <p:nvPr userDrawn="1">
              <p:custDataLst>
                <p:tags r:id="rId4"/>
              </p:custDataLst>
            </p:nvPr>
          </p:nvSpPr>
          <p:spPr>
            <a:xfrm>
              <a:off x="8610600" y="2260944"/>
              <a:ext cx="636494" cy="1111624"/>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custDataLst>
                <p:tags r:id="rId5"/>
              </p:custDataLst>
            </p:nvPr>
          </p:nvSpPr>
          <p:spPr>
            <a:xfrm>
              <a:off x="8382000" y="1972236"/>
              <a:ext cx="636494" cy="11116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2" name="标题 1"/>
          <p:cNvSpPr>
            <a:spLocks noGrp="1"/>
          </p:cNvSpPr>
          <p:nvPr>
            <p:ph type="title"/>
            <p:custDataLst>
              <p:tags r:id="rId6"/>
            </p:custDataLst>
          </p:nvPr>
        </p:nvSpPr>
        <p:spPr>
          <a:xfrm>
            <a:off x="838200" y="530820"/>
            <a:ext cx="10515600" cy="994172"/>
          </a:xfrm>
        </p:spPr>
        <p:txBody>
          <a:bodyPr/>
          <a:lstStyle>
            <a:lvl1pPr>
              <a:defRPr baseline="0">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a:xfrm>
            <a:off x="381000" y="6356350"/>
            <a:ext cx="3657600" cy="36512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a:xfrm>
            <a:off x="3352800" y="6356350"/>
            <a:ext cx="5486400" cy="365125"/>
          </a:xfrm>
        </p:spPr>
        <p:txBody>
          <a:bodyPr/>
          <a:lstStyle/>
          <a:p>
            <a:endParaRPr lang="zh-CN" altLang="en-US" dirty="0"/>
          </a:p>
        </p:txBody>
      </p:sp>
      <p:sp>
        <p:nvSpPr>
          <p:cNvPr id="5" name="灯片编号占位符 4"/>
          <p:cNvSpPr>
            <a:spLocks noGrp="1"/>
          </p:cNvSpPr>
          <p:nvPr>
            <p:ph type="sldNum" sz="quarter" idx="12"/>
            <p:custDataLst>
              <p:tags r:id="rId9"/>
            </p:custDataLst>
          </p:nvPr>
        </p:nvSpPr>
        <p:spPr>
          <a:xfrm>
            <a:off x="8153400" y="6356350"/>
            <a:ext cx="3657600" cy="365125"/>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9" name="组合 8"/>
          <p:cNvGrpSpPr/>
          <p:nvPr userDrawn="1">
            <p:custDataLst>
              <p:tags r:id="rId3"/>
            </p:custDataLst>
          </p:nvPr>
        </p:nvGrpSpPr>
        <p:grpSpPr>
          <a:xfrm>
            <a:off x="10924705" y="5794585"/>
            <a:ext cx="535663" cy="650310"/>
            <a:chOff x="8382000" y="1972236"/>
            <a:chExt cx="865094" cy="1400332"/>
          </a:xfrm>
        </p:grpSpPr>
        <p:sp>
          <p:nvSpPr>
            <p:cNvPr id="10" name="矩形 9"/>
            <p:cNvSpPr/>
            <p:nvPr userDrawn="1">
              <p:custDataLst>
                <p:tags r:id="rId4"/>
              </p:custDataLst>
            </p:nvPr>
          </p:nvSpPr>
          <p:spPr>
            <a:xfrm>
              <a:off x="8610600" y="2260944"/>
              <a:ext cx="636494" cy="1111624"/>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custDataLst>
                <p:tags r:id="rId5"/>
              </p:custDataLst>
            </p:nvPr>
          </p:nvSpPr>
          <p:spPr>
            <a:xfrm>
              <a:off x="8382000" y="1972236"/>
              <a:ext cx="636494" cy="11116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12" name="矩形 11"/>
          <p:cNvSpPr/>
          <p:nvPr userDrawn="1">
            <p:custDataLst>
              <p:tags r:id="rId6"/>
            </p:custDataLst>
          </p:nvPr>
        </p:nvSpPr>
        <p:spPr>
          <a:xfrm>
            <a:off x="461077"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 name="标题 1"/>
          <p:cNvSpPr>
            <a:spLocks noGrp="1"/>
          </p:cNvSpPr>
          <p:nvPr>
            <p:ph type="title" hasCustomPrompt="1"/>
            <p:custDataLst>
              <p:tags r:id="rId7"/>
            </p:custDataLst>
          </p:nvPr>
        </p:nvSpPr>
        <p:spPr>
          <a:xfrm>
            <a:off x="1281600" y="1339650"/>
            <a:ext cx="9626400" cy="542700"/>
          </a:xfrm>
        </p:spPr>
        <p:txBody>
          <a:bodyPr anchor="ctr"/>
          <a:lstStyle>
            <a:lvl1pPr>
              <a:defRPr sz="24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8"/>
            </p:custDataLst>
          </p:nvPr>
        </p:nvSpPr>
        <p:spPr>
          <a:xfrm>
            <a:off x="1281113" y="2594250"/>
            <a:ext cx="9626600" cy="25839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9"/>
            </p:custDataLst>
          </p:nvPr>
        </p:nvSpPr>
        <p:spPr>
          <a:xfrm>
            <a:off x="381000" y="6356350"/>
            <a:ext cx="3657600" cy="36512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a:xfrm>
            <a:off x="3352800" y="6356350"/>
            <a:ext cx="5486400" cy="365125"/>
          </a:xfrm>
        </p:spPr>
        <p:txBody>
          <a:bodyPr/>
          <a:lstStyle/>
          <a:p>
            <a:endParaRPr lang="zh-CN" altLang="en-US" dirty="0"/>
          </a:p>
        </p:txBody>
      </p:sp>
      <p:sp>
        <p:nvSpPr>
          <p:cNvPr id="5" name="灯片编号占位符 4"/>
          <p:cNvSpPr>
            <a:spLocks noGrp="1"/>
          </p:cNvSpPr>
          <p:nvPr>
            <p:ph type="sldNum" sz="quarter" idx="12"/>
            <p:custDataLst>
              <p:tags r:id="rId11"/>
            </p:custDataLst>
          </p:nvPr>
        </p:nvSpPr>
        <p:spPr>
          <a:xfrm>
            <a:off x="8153400" y="6356350"/>
            <a:ext cx="3657600" cy="365125"/>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dirty="0">
              <a:sym typeface="+mn-ea"/>
            </a:endParaRPr>
          </a:p>
        </p:txBody>
      </p:sp>
      <p:sp>
        <p:nvSpPr>
          <p:cNvPr id="10" name="矩形 9"/>
          <p:cNvSpPr/>
          <p:nvPr userDrawn="1">
            <p:custDataLst>
              <p:tags r:id="rId3"/>
            </p:custDataLst>
          </p:nvPr>
        </p:nvSpPr>
        <p:spPr>
          <a:xfrm>
            <a:off x="461077"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1" name="组合 10"/>
          <p:cNvGrpSpPr/>
          <p:nvPr userDrawn="1">
            <p:custDataLst>
              <p:tags r:id="rId4"/>
            </p:custDataLst>
          </p:nvPr>
        </p:nvGrpSpPr>
        <p:grpSpPr>
          <a:xfrm>
            <a:off x="3968307" y="5794585"/>
            <a:ext cx="535663" cy="650310"/>
            <a:chOff x="8382000" y="1972236"/>
            <a:chExt cx="865094" cy="1400332"/>
          </a:xfrm>
        </p:grpSpPr>
        <p:sp>
          <p:nvSpPr>
            <p:cNvPr id="12" name="矩形 11"/>
            <p:cNvSpPr/>
            <p:nvPr userDrawn="1">
              <p:custDataLst>
                <p:tags r:id="rId5"/>
              </p:custDataLst>
            </p:nvPr>
          </p:nvSpPr>
          <p:spPr>
            <a:xfrm>
              <a:off x="8610600" y="2260944"/>
              <a:ext cx="636494" cy="1111624"/>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3" name="矩形 12"/>
            <p:cNvSpPr/>
            <p:nvPr userDrawn="1">
              <p:custDataLst>
                <p:tags r:id="rId6"/>
              </p:custDataLst>
            </p:nvPr>
          </p:nvSpPr>
          <p:spPr>
            <a:xfrm>
              <a:off x="8382000" y="1972236"/>
              <a:ext cx="636494" cy="11116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2" name="标题 1"/>
          <p:cNvSpPr>
            <a:spLocks noGrp="1"/>
          </p:cNvSpPr>
          <p:nvPr>
            <p:ph type="title" hasCustomPrompt="1"/>
            <p:custDataLst>
              <p:tags r:id="rId7"/>
            </p:custDataLst>
          </p:nvPr>
        </p:nvSpPr>
        <p:spPr>
          <a:xfrm>
            <a:off x="583200" y="880650"/>
            <a:ext cx="3960000" cy="661500"/>
          </a:xfrm>
        </p:spPr>
        <p:txBody>
          <a:bodyPr anchor="ctr"/>
          <a:lstStyle>
            <a:lvl1pPr>
              <a:defRPr sz="27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8"/>
            </p:custDataLst>
          </p:nvPr>
        </p:nvSpPr>
        <p:spPr>
          <a:xfrm>
            <a:off x="381000" y="6356350"/>
            <a:ext cx="3657600" cy="36512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a:xfrm>
            <a:off x="3352800" y="6356350"/>
            <a:ext cx="5486400" cy="365125"/>
          </a:xfrm>
        </p:spPr>
        <p:txBody>
          <a:bodyPr/>
          <a:lstStyle/>
          <a:p>
            <a:endParaRPr lang="zh-CN" altLang="en-US" dirty="0"/>
          </a:p>
        </p:txBody>
      </p:sp>
      <p:sp>
        <p:nvSpPr>
          <p:cNvPr id="5" name="灯片编号占位符 4"/>
          <p:cNvSpPr>
            <a:spLocks noGrp="1"/>
          </p:cNvSpPr>
          <p:nvPr>
            <p:ph type="sldNum" sz="quarter" idx="12"/>
            <p:custDataLst>
              <p:tags r:id="rId10"/>
            </p:custDataLst>
          </p:nvPr>
        </p:nvSpPr>
        <p:spPr>
          <a:xfrm>
            <a:off x="8153400" y="6356350"/>
            <a:ext cx="3657600" cy="365125"/>
          </a:xfrm>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586800" y="2275650"/>
            <a:ext cx="3956400" cy="30699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5101200" y="1405930"/>
            <a:ext cx="6480000" cy="3815953"/>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a:sym typeface="+mn-ea"/>
            </a:endParaRPr>
          </a:p>
        </p:txBody>
      </p:sp>
      <p:sp>
        <p:nvSpPr>
          <p:cNvPr id="12" name="矩形 11"/>
          <p:cNvSpPr/>
          <p:nvPr userDrawn="1">
            <p:custDataLst>
              <p:tags r:id="rId3"/>
            </p:custDataLst>
          </p:nvPr>
        </p:nvSpPr>
        <p:spPr>
          <a:xfrm>
            <a:off x="461077"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 name="标题 1"/>
          <p:cNvSpPr>
            <a:spLocks noGrp="1"/>
          </p:cNvSpPr>
          <p:nvPr>
            <p:ph type="title"/>
            <p:custDataLst>
              <p:tags r:id="rId4"/>
            </p:custDataLst>
          </p:nvPr>
        </p:nvSpPr>
        <p:spPr>
          <a:xfrm>
            <a:off x="612000" y="859500"/>
            <a:ext cx="10976400" cy="469800"/>
          </a:xfrm>
        </p:spPr>
        <p:txBody>
          <a:bodyPr anchor="ctr"/>
          <a:lstStyle>
            <a:lvl1pPr algn="ctr">
              <a:defRPr sz="2700"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5"/>
            </p:custDataLst>
          </p:nvPr>
        </p:nvSpPr>
        <p:spPr>
          <a:xfrm>
            <a:off x="381000" y="6356350"/>
            <a:ext cx="3657600" cy="36512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a:xfrm>
            <a:off x="3352800" y="6356350"/>
            <a:ext cx="5486400" cy="365125"/>
          </a:xfrm>
        </p:spPr>
        <p:txBody>
          <a:bodyPr/>
          <a:lstStyle/>
          <a:p>
            <a:endParaRPr lang="zh-CN" altLang="en-US" dirty="0"/>
          </a:p>
        </p:txBody>
      </p:sp>
      <p:sp>
        <p:nvSpPr>
          <p:cNvPr id="5" name="灯片编号占位符 4"/>
          <p:cNvSpPr>
            <a:spLocks noGrp="1"/>
          </p:cNvSpPr>
          <p:nvPr>
            <p:ph type="sldNum" sz="quarter" idx="12"/>
            <p:custDataLst>
              <p:tags r:id="rId7"/>
            </p:custDataLst>
          </p:nvPr>
        </p:nvSpPr>
        <p:spPr>
          <a:xfrm>
            <a:off x="8153400" y="6356350"/>
            <a:ext cx="3657600" cy="365125"/>
          </a:xfrm>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8"/>
            </p:custDataLst>
          </p:nvPr>
        </p:nvSpPr>
        <p:spPr>
          <a:xfrm>
            <a:off x="612000" y="1763100"/>
            <a:ext cx="10975975" cy="621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9"/>
            </p:custDataLst>
          </p:nvPr>
        </p:nvSpPr>
        <p:spPr>
          <a:xfrm>
            <a:off x="612775" y="3236850"/>
            <a:ext cx="10965600" cy="25731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a:sym typeface="+mn-ea"/>
            </a:endParaRPr>
          </a:p>
        </p:txBody>
      </p:sp>
      <p:grpSp>
        <p:nvGrpSpPr>
          <p:cNvPr id="12" name="组合 11"/>
          <p:cNvGrpSpPr/>
          <p:nvPr userDrawn="1">
            <p:custDataLst>
              <p:tags r:id="rId3"/>
            </p:custDataLst>
          </p:nvPr>
        </p:nvGrpSpPr>
        <p:grpSpPr>
          <a:xfrm>
            <a:off x="10924705" y="5794585"/>
            <a:ext cx="535663" cy="650310"/>
            <a:chOff x="8382000" y="1972236"/>
            <a:chExt cx="865094" cy="1400332"/>
          </a:xfrm>
        </p:grpSpPr>
        <p:sp>
          <p:nvSpPr>
            <p:cNvPr id="11" name="矩形 10"/>
            <p:cNvSpPr/>
            <p:nvPr userDrawn="1">
              <p:custDataLst>
                <p:tags r:id="rId4"/>
              </p:custDataLst>
            </p:nvPr>
          </p:nvSpPr>
          <p:spPr>
            <a:xfrm>
              <a:off x="8610600" y="2260944"/>
              <a:ext cx="636494" cy="1111624"/>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custDataLst>
                <p:tags r:id="rId5"/>
              </p:custDataLst>
            </p:nvPr>
          </p:nvSpPr>
          <p:spPr>
            <a:xfrm>
              <a:off x="8382000" y="1972236"/>
              <a:ext cx="636494" cy="11116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2" name="标题 1"/>
          <p:cNvSpPr>
            <a:spLocks noGrp="1"/>
          </p:cNvSpPr>
          <p:nvPr>
            <p:ph type="title"/>
            <p:custDataLst>
              <p:tags r:id="rId6"/>
            </p:custDataLst>
          </p:nvPr>
        </p:nvSpPr>
        <p:spPr>
          <a:xfrm>
            <a:off x="604800" y="740250"/>
            <a:ext cx="10976400" cy="423900"/>
          </a:xfrm>
        </p:spPr>
        <p:txBody>
          <a:bodyPr anchor="ctr"/>
          <a:lstStyle>
            <a:lvl1pPr algn="ctr">
              <a:defRPr sz="24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a:xfrm>
            <a:off x="381000" y="6356350"/>
            <a:ext cx="3657600" cy="36512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a:xfrm>
            <a:off x="3352800" y="6356350"/>
            <a:ext cx="5486400" cy="365125"/>
          </a:xfrm>
        </p:spPr>
        <p:txBody>
          <a:bodyPr/>
          <a:lstStyle/>
          <a:p>
            <a:endParaRPr lang="zh-CN" altLang="en-US" dirty="0"/>
          </a:p>
        </p:txBody>
      </p:sp>
      <p:sp>
        <p:nvSpPr>
          <p:cNvPr id="5" name="灯片编号占位符 4"/>
          <p:cNvSpPr>
            <a:spLocks noGrp="1"/>
          </p:cNvSpPr>
          <p:nvPr>
            <p:ph type="sldNum" sz="quarter" idx="12"/>
            <p:custDataLst>
              <p:tags r:id="rId9"/>
            </p:custDataLst>
          </p:nvPr>
        </p:nvSpPr>
        <p:spPr>
          <a:xfrm>
            <a:off x="8153400" y="6356350"/>
            <a:ext cx="3657600" cy="365125"/>
          </a:xfrm>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0"/>
            </p:custDataLst>
          </p:nvPr>
        </p:nvSpPr>
        <p:spPr>
          <a:xfrm>
            <a:off x="604837" y="2082600"/>
            <a:ext cx="10990800" cy="2408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1"/>
            </p:custDataLst>
          </p:nvPr>
        </p:nvSpPr>
        <p:spPr>
          <a:xfrm>
            <a:off x="594000" y="5306850"/>
            <a:ext cx="11001600" cy="7587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a:sym typeface="+mn-ea"/>
            </a:endParaRPr>
          </a:p>
        </p:txBody>
      </p:sp>
      <p:sp>
        <p:nvSpPr>
          <p:cNvPr id="12" name="矩形 11"/>
          <p:cNvSpPr/>
          <p:nvPr userDrawn="1">
            <p:custDataLst>
              <p:tags r:id="rId3"/>
            </p:custDataLst>
          </p:nvPr>
        </p:nvSpPr>
        <p:spPr>
          <a:xfrm>
            <a:off x="117935"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 name="标题 1"/>
          <p:cNvSpPr>
            <a:spLocks noGrp="1"/>
          </p:cNvSpPr>
          <p:nvPr>
            <p:ph type="title"/>
            <p:custDataLst>
              <p:tags r:id="rId4"/>
            </p:custDataLst>
          </p:nvPr>
        </p:nvSpPr>
        <p:spPr>
          <a:xfrm>
            <a:off x="579600" y="292846"/>
            <a:ext cx="11037600" cy="331473"/>
          </a:xfrm>
        </p:spPr>
        <p:txBody>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5"/>
            </p:custDataLst>
          </p:nvPr>
        </p:nvSpPr>
        <p:spPr>
          <a:xfrm>
            <a:off x="381000" y="6356350"/>
            <a:ext cx="3657600" cy="36512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a:xfrm>
            <a:off x="3352800" y="6356350"/>
            <a:ext cx="5486400" cy="365125"/>
          </a:xfrm>
        </p:spPr>
        <p:txBody>
          <a:bodyPr/>
          <a:lstStyle/>
          <a:p>
            <a:endParaRPr lang="zh-CN" altLang="en-US" dirty="0"/>
          </a:p>
        </p:txBody>
      </p:sp>
      <p:sp>
        <p:nvSpPr>
          <p:cNvPr id="5" name="灯片编号占位符 4"/>
          <p:cNvSpPr>
            <a:spLocks noGrp="1"/>
          </p:cNvSpPr>
          <p:nvPr>
            <p:ph type="sldNum" sz="quarter" idx="12"/>
            <p:custDataLst>
              <p:tags r:id="rId7"/>
            </p:custDataLst>
          </p:nvPr>
        </p:nvSpPr>
        <p:spPr>
          <a:xfrm>
            <a:off x="8153400" y="6356350"/>
            <a:ext cx="3657600" cy="365125"/>
          </a:xfrm>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8"/>
            </p:custDataLst>
          </p:nvPr>
        </p:nvSpPr>
        <p:spPr>
          <a:xfrm>
            <a:off x="579600" y="2025000"/>
            <a:ext cx="5342400" cy="217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9"/>
            </p:custDataLst>
          </p:nvPr>
        </p:nvSpPr>
        <p:spPr>
          <a:xfrm>
            <a:off x="6242400" y="2025000"/>
            <a:ext cx="5367600" cy="217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0"/>
            </p:custDataLst>
          </p:nvPr>
        </p:nvSpPr>
        <p:spPr>
          <a:xfrm>
            <a:off x="572400" y="4914450"/>
            <a:ext cx="5342400" cy="5859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1"/>
            </p:custDataLst>
          </p:nvPr>
        </p:nvSpPr>
        <p:spPr>
          <a:xfrm>
            <a:off x="6253200" y="4910850"/>
            <a:ext cx="5367600" cy="5859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pPr fontAlgn="base"/>
            <a:r>
              <a:rPr lang="zh-CN" altLang="en-US" strike="noStrike" noProof="1"/>
              <a:t>单击此处编辑母版标题样式</a:t>
            </a:r>
            <a:endParaRPr lang="en-US" strike="noStrike" noProof="1"/>
          </a:p>
        </p:txBody>
      </p:sp>
      <p:sp>
        <p:nvSpPr>
          <p:cNvPr id="3" name="文本占位符 2"/>
          <p:cNvSpPr>
            <a:spLocks noGrp="1"/>
          </p:cNvSpPr>
          <p:nvPr>
            <p:ph type="body" idx="1"/>
          </p:nvPr>
        </p:nvSpPr>
        <p:spPr>
          <a:xfrm>
            <a:off x="707136" y="2704664"/>
            <a:ext cx="103632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fontAlgn="base"/>
            <a:r>
              <a:rPr lang="zh-CN" altLang="en-US" strike="noStrike" noProof="1"/>
              <a:t>单击此处编辑母版文本样式</a:t>
            </a:r>
            <a:endParaRPr lang="zh-CN" altLang="en-US" strike="noStrike" noProof="1"/>
          </a:p>
        </p:txBody>
      </p:sp>
      <p:sp>
        <p:nvSpPr>
          <p:cNvPr id="14" name="日期占位符 3"/>
          <p:cNvSpPr>
            <a:spLocks noGrp="1"/>
          </p:cNvSpPr>
          <p:nvPr>
            <p:ph type="dt" sz="half" idx="2"/>
          </p:nvPr>
        </p:nvSpPr>
        <p:spPr>
          <a:xfrm>
            <a:off x="609600" y="6356350"/>
            <a:ext cx="2844800" cy="365125"/>
          </a:xfrm>
          <a:prstGeom prst="rect">
            <a:avLst/>
          </a:prstGeom>
        </p:spPr>
        <p:txBody>
          <a:bodyPr vert="horz" lIns="0" tIns="0" rIns="0" bIns="0" anchor="b"/>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15" name="页脚占位符 4"/>
          <p:cNvSpPr>
            <a:spLocks noGrp="1"/>
          </p:cNvSpPr>
          <p:nvPr>
            <p:ph type="ftr" sz="quarter" idx="3"/>
          </p:nvPr>
        </p:nvSpPr>
        <p:spPr>
          <a:xfrm>
            <a:off x="3556000" y="6356350"/>
            <a:ext cx="4470400" cy="365125"/>
          </a:xfrm>
          <a:prstGeom prst="rect">
            <a:avLst/>
          </a:prstGeom>
        </p:spPr>
        <p:txBody>
          <a:bodyPr vert="horz" lIns="0" tIns="0" rIns="0" bIns="0" anchor="b"/>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16" name="灯片编号占位符 5"/>
          <p:cNvSpPr>
            <a:spLocks noGrp="1"/>
          </p:cNvSpPr>
          <p:nvPr>
            <p:ph type="sldNum" sz="quarter" idx="4"/>
          </p:nvPr>
        </p:nvSpPr>
        <p:spPr>
          <a:xfrm>
            <a:off x="10566400" y="6356350"/>
            <a:ext cx="1016000" cy="365125"/>
          </a:xfrm>
          <a:prstGeom prst="rect">
            <a:avLst/>
          </a:prstGeom>
        </p:spPr>
        <p:txBody>
          <a:bodyPr vert="horz" wrap="square" lIns="0" tIns="0" rIns="0" bIns="0" numCol="1" anchor="b" anchorCtr="0" compatLnSpc="1"/>
          <a:lstStyle/>
          <a:p>
            <a:pPr algn="r" fontAlgn="base">
              <a:buNone/>
            </a:pPr>
            <a:fld id="{9A0DB2DC-4C9A-4742-B13C-FB6460FD3503}" type="slidenum">
              <a:rPr lang="zh-CN" altLang="en-US" strike="noStrike" noProof="1" dirty="0">
                <a:solidFill>
                  <a:srgbClr val="D1EAEE"/>
                </a:solidFill>
                <a:latin typeface="Arial" panose="020B0604020202020204" pitchFamily="34" charset="0"/>
                <a:ea typeface="宋体" panose="02010600030101010101" pitchFamily="2" charset="-122"/>
                <a:cs typeface="+mn-cs"/>
              </a:rPr>
            </a:fld>
            <a:endParaRPr lang="zh-CN" altLang="en-US" strike="noStrike" noProof="1">
              <a:solidFill>
                <a:srgbClr val="D1EAEE"/>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1576668"/>
            <a:ext cx="12192000" cy="370466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a:sym typeface="+mn-ea"/>
            </a:endParaRPr>
          </a:p>
        </p:txBody>
      </p:sp>
      <p:sp>
        <p:nvSpPr>
          <p:cNvPr id="8" name="矩形 7"/>
          <p:cNvSpPr/>
          <p:nvPr userDrawn="1">
            <p:custDataLst>
              <p:tags r:id="rId3"/>
            </p:custDataLst>
          </p:nvPr>
        </p:nvSpPr>
        <p:spPr>
          <a:xfrm>
            <a:off x="461077"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 name="标题 1"/>
          <p:cNvSpPr>
            <a:spLocks noGrp="1"/>
          </p:cNvSpPr>
          <p:nvPr>
            <p:ph type="title" hasCustomPrompt="1"/>
            <p:custDataLst>
              <p:tags r:id="rId4"/>
            </p:custDataLst>
          </p:nvPr>
        </p:nvSpPr>
        <p:spPr>
          <a:xfrm>
            <a:off x="1522800" y="1637550"/>
            <a:ext cx="9144000" cy="1790100"/>
          </a:xfrm>
        </p:spPr>
        <p:txBody>
          <a:bodyPr anchor="b"/>
          <a:lstStyle>
            <a:lvl1pPr algn="ctr">
              <a:defRPr sz="45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5"/>
            </p:custDataLst>
          </p:nvPr>
        </p:nvSpPr>
        <p:spPr>
          <a:xfrm>
            <a:off x="381000" y="6356350"/>
            <a:ext cx="3657600" cy="36512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a:xfrm>
            <a:off x="3352800" y="6356350"/>
            <a:ext cx="5486400" cy="365125"/>
          </a:xfrm>
        </p:spPr>
        <p:txBody>
          <a:bodyPr/>
          <a:lstStyle/>
          <a:p>
            <a:endParaRPr lang="zh-CN" altLang="en-US" dirty="0"/>
          </a:p>
        </p:txBody>
      </p:sp>
      <p:sp>
        <p:nvSpPr>
          <p:cNvPr id="5" name="灯片编号占位符 4"/>
          <p:cNvSpPr>
            <a:spLocks noGrp="1"/>
          </p:cNvSpPr>
          <p:nvPr>
            <p:ph type="sldNum" sz="quarter" idx="12"/>
            <p:custDataLst>
              <p:tags r:id="rId7"/>
            </p:custDataLst>
          </p:nvPr>
        </p:nvSpPr>
        <p:spPr>
          <a:xfrm>
            <a:off x="8153400" y="6356350"/>
            <a:ext cx="3657600" cy="365125"/>
          </a:xfrm>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8"/>
            </p:custDataLst>
          </p:nvPr>
        </p:nvSpPr>
        <p:spPr>
          <a:xfrm>
            <a:off x="1522413" y="4069800"/>
            <a:ext cx="9144000" cy="1242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0" name="矩形 9"/>
          <p:cNvSpPr/>
          <p:nvPr>
            <p:custDataLst>
              <p:tags r:id="rId2"/>
            </p:custDataLst>
          </p:nvPr>
        </p:nvSpPr>
        <p:spPr>
          <a:xfrm>
            <a:off x="16933" y="6118396"/>
            <a:ext cx="12192000" cy="320162"/>
          </a:xfrm>
          <a:prstGeom prst="rect">
            <a:avLst/>
          </a:prstGeom>
          <a:solidFill>
            <a:schemeClr val="accent3">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cxnSp>
        <p:nvCxnSpPr>
          <p:cNvPr id="11" name="直线连接符 18"/>
          <p:cNvCxnSpPr/>
          <p:nvPr>
            <p:custDataLst>
              <p:tags r:id="rId3"/>
            </p:custDataLst>
          </p:nvPr>
        </p:nvCxnSpPr>
        <p:spPr>
          <a:xfrm>
            <a:off x="1310722" y="3218490"/>
            <a:ext cx="810769" cy="0"/>
          </a:xfrm>
          <a:prstGeom prst="line">
            <a:avLst/>
          </a:prstGeom>
          <a:ln>
            <a:solidFill>
              <a:schemeClr val="accent3">
                <a:alpha val="46000"/>
              </a:schemeClr>
            </a:solidFill>
          </a:ln>
        </p:spPr>
        <p:style>
          <a:lnRef idx="1">
            <a:schemeClr val="accent1"/>
          </a:lnRef>
          <a:fillRef idx="0">
            <a:schemeClr val="accent1"/>
          </a:fillRef>
          <a:effectRef idx="0">
            <a:schemeClr val="accent1"/>
          </a:effectRef>
          <a:fontRef idx="minor">
            <a:schemeClr val="tx1"/>
          </a:fontRef>
        </p:style>
      </p:cxnSp>
      <p:cxnSp>
        <p:nvCxnSpPr>
          <p:cNvPr id="12" name="直线连接符 20"/>
          <p:cNvCxnSpPr/>
          <p:nvPr>
            <p:custDataLst>
              <p:tags r:id="rId4"/>
            </p:custDataLst>
          </p:nvPr>
        </p:nvCxnSpPr>
        <p:spPr>
          <a:xfrm>
            <a:off x="10104376" y="3218490"/>
            <a:ext cx="810769" cy="0"/>
          </a:xfrm>
          <a:prstGeom prst="line">
            <a:avLst/>
          </a:prstGeom>
          <a:ln>
            <a:solidFill>
              <a:schemeClr val="accent3">
                <a:alpha val="46000"/>
              </a:schemeClr>
            </a:solidFill>
          </a:ln>
        </p:spPr>
        <p:style>
          <a:lnRef idx="1">
            <a:schemeClr val="accent1"/>
          </a:lnRef>
          <a:fillRef idx="0">
            <a:schemeClr val="accent1"/>
          </a:fillRef>
          <a:effectRef idx="0">
            <a:schemeClr val="accent1"/>
          </a:effectRef>
          <a:fontRef idx="minor">
            <a:schemeClr val="tx1"/>
          </a:fontRef>
        </p:style>
      </p:cxnSp>
      <p:sp>
        <p:nvSpPr>
          <p:cNvPr id="4" name="日期占位符 3"/>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p:txBody>
          <a:bodyPr/>
          <a:lstStyle/>
          <a:p>
            <a:endParaRPr lang="zh-CN" altLang="en-US"/>
          </a:p>
        </p:txBody>
      </p:sp>
      <p:sp>
        <p:nvSpPr>
          <p:cNvPr id="6" name="灯片编号占位符 5"/>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ctrTitle" hasCustomPrompt="1"/>
            <p:custDataLst>
              <p:tags r:id="rId8"/>
            </p:custDataLst>
          </p:nvPr>
        </p:nvSpPr>
        <p:spPr>
          <a:xfrm>
            <a:off x="2473780" y="2729756"/>
            <a:ext cx="7244441" cy="998125"/>
          </a:xfrm>
        </p:spPr>
        <p:txBody>
          <a:bodyPr wrap="square" anchor="ctr" anchorCtr="0">
            <a:normAutofit/>
          </a:bodyPr>
          <a:lstStyle>
            <a:lvl1pPr algn="ctr">
              <a:lnSpc>
                <a:spcPct val="90000"/>
              </a:lnSpc>
              <a:defRPr sz="5400" b="0">
                <a:solidFill>
                  <a:schemeClr val="bg1"/>
                </a:solidFill>
              </a:defRPr>
            </a:lvl1pPr>
          </a:lstStyle>
          <a:p>
            <a:r>
              <a:rPr lang="zh-CN" altLang="en-US" dirty="0"/>
              <a:t>单击此处编辑标题</a:t>
            </a:r>
            <a:endParaRPr lang="zh-CN" altLang="en-US" dirty="0"/>
          </a:p>
        </p:txBody>
      </p:sp>
      <p:sp>
        <p:nvSpPr>
          <p:cNvPr id="3" name="副标题 2"/>
          <p:cNvSpPr>
            <a:spLocks noGrp="1"/>
          </p:cNvSpPr>
          <p:nvPr>
            <p:ph type="subTitle" idx="1"/>
            <p:custDataLst>
              <p:tags r:id="rId9"/>
            </p:custDataLst>
          </p:nvPr>
        </p:nvSpPr>
        <p:spPr>
          <a:xfrm>
            <a:off x="2473780" y="5499847"/>
            <a:ext cx="7244441" cy="441058"/>
          </a:xfrm>
        </p:spPr>
        <p:txBody>
          <a:bodyPr anchor="ctr" anchorCtr="0">
            <a:normAutofit/>
          </a:bodyPr>
          <a:lstStyle>
            <a:lvl1pPr marL="0" indent="0" algn="ctr">
              <a:lnSpc>
                <a:spcPct val="90000"/>
              </a:lnSpc>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pic>
        <p:nvPicPr>
          <p:cNvPr id="13" name="图片 12"/>
          <p:cNvPicPr>
            <a:picLocks noChangeAspect="1"/>
          </p:cNvPicPr>
          <p:nvPr>
            <p:custDataLst>
              <p:tags r:id="rId10"/>
            </p:custDataLst>
          </p:nvPr>
        </p:nvPicPr>
        <p:blipFill rotWithShape="1">
          <a:blip r:embed="rId11">
            <a:extLst>
              <a:ext uri="{28A0092B-C50C-407E-A947-70E740481C1C}">
                <a14:useLocalDpi xmlns:a14="http://schemas.microsoft.com/office/drawing/2010/main" val="0"/>
              </a:ext>
            </a:extLst>
          </a:blip>
          <a:srcRect l="206" t="269" r="208" b="269"/>
          <a:stretch>
            <a:fillRect/>
          </a:stretch>
        </p:blipFill>
        <p:spPr>
          <a:xfrm>
            <a:off x="1" y="-1"/>
            <a:ext cx="12192000" cy="6858001"/>
          </a:xfrm>
          <a:prstGeom prst="rect">
            <a:avLst/>
          </a:prstGeom>
        </p:spPr>
      </p:pic>
      <p:sp>
        <p:nvSpPr>
          <p:cNvPr id="7" name="矩形 6"/>
          <p:cNvSpPr/>
          <p:nvPr>
            <p:custDataLst>
              <p:tags r:id="rId12"/>
            </p:custDataLst>
          </p:nvPr>
        </p:nvSpPr>
        <p:spPr>
          <a:xfrm>
            <a:off x="-16932" y="-1"/>
            <a:ext cx="12225865" cy="6870701"/>
          </a:xfrm>
          <a:prstGeom prst="rect">
            <a:avLst/>
          </a:prstGeom>
          <a:solidFill>
            <a:schemeClr val="accent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800"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dirty="0"/>
              <a:t>单击此处编辑母版标题样式</a:t>
            </a:r>
            <a:endParaRPr lang="zh-CN" altLang="en-US" dirty="0"/>
          </a:p>
        </p:txBody>
      </p:sp>
      <p:sp>
        <p:nvSpPr>
          <p:cNvPr id="3" name="内容占位符 2"/>
          <p:cNvSpPr>
            <a:spLocks noGrp="1"/>
          </p:cNvSpPr>
          <p:nvPr>
            <p:ph idx="1"/>
            <p:custDataLst>
              <p:tags r:id="rId3"/>
            </p:custDataLst>
          </p:nvPr>
        </p:nvSpPr>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cxnSp>
        <p:nvCxnSpPr>
          <p:cNvPr id="11" name="直线连接符 6"/>
          <p:cNvCxnSpPr/>
          <p:nvPr>
            <p:custDataLst>
              <p:tags r:id="rId2"/>
            </p:custDataLst>
          </p:nvPr>
        </p:nvCxnSpPr>
        <p:spPr>
          <a:xfrm>
            <a:off x="5743574" y="3457576"/>
            <a:ext cx="5029088" cy="0"/>
          </a:xfrm>
          <a:prstGeom prst="line">
            <a:avLst/>
          </a:prstGeom>
          <a:ln>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9" name="矩形 8"/>
          <p:cNvSpPr/>
          <p:nvPr>
            <p:custDataLst>
              <p:tags r:id="rId3"/>
            </p:custDataLst>
          </p:nvPr>
        </p:nvSpPr>
        <p:spPr>
          <a:xfrm>
            <a:off x="1089250" y="0"/>
            <a:ext cx="4198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10" name="矩形 9"/>
          <p:cNvSpPr/>
          <p:nvPr>
            <p:custDataLst>
              <p:tags r:id="rId4"/>
            </p:custDataLst>
          </p:nvPr>
        </p:nvSpPr>
        <p:spPr>
          <a:xfrm>
            <a:off x="2225449" y="2379437"/>
            <a:ext cx="1854654" cy="185465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2" name="标题 1"/>
          <p:cNvSpPr>
            <a:spLocks noGrp="1"/>
          </p:cNvSpPr>
          <p:nvPr>
            <p:ph type="title" hasCustomPrompt="1"/>
            <p:custDataLst>
              <p:tags r:id="rId5"/>
            </p:custDataLst>
          </p:nvPr>
        </p:nvSpPr>
        <p:spPr>
          <a:xfrm>
            <a:off x="5743574" y="2339096"/>
            <a:ext cx="5029088" cy="1020987"/>
          </a:xfrm>
        </p:spPr>
        <p:txBody>
          <a:bodyPr anchor="b">
            <a:normAutofit/>
          </a:bodyPr>
          <a:lstStyle>
            <a:lvl1pPr>
              <a:lnSpc>
                <a:spcPct val="90000"/>
              </a:lnSpc>
              <a:defRPr sz="4400">
                <a:solidFill>
                  <a:schemeClr val="tx2"/>
                </a:solidFill>
              </a:defRPr>
            </a:lvl1pPr>
          </a:lstStyle>
          <a:p>
            <a:r>
              <a:rPr lang="zh-CN" altLang="en-US" dirty="0"/>
              <a:t>单击此处编辑标题</a:t>
            </a:r>
            <a:endParaRPr lang="zh-CN" altLang="en-US" dirty="0"/>
          </a:p>
        </p:txBody>
      </p:sp>
      <p:sp>
        <p:nvSpPr>
          <p:cNvPr id="3" name="文本占位符 2"/>
          <p:cNvSpPr>
            <a:spLocks noGrp="1"/>
          </p:cNvSpPr>
          <p:nvPr>
            <p:ph type="body" idx="1"/>
            <p:custDataLst>
              <p:tags r:id="rId6"/>
            </p:custDataLst>
          </p:nvPr>
        </p:nvSpPr>
        <p:spPr>
          <a:xfrm>
            <a:off x="5743574" y="3574946"/>
            <a:ext cx="5029088" cy="459169"/>
          </a:xfrm>
        </p:spPr>
        <p:txBody>
          <a:bodyPr>
            <a:normAutofit/>
          </a:bodyPr>
          <a:lstStyle>
            <a:lvl1pPr marL="0" indent="0">
              <a:lnSpc>
                <a:spcPct val="90000"/>
              </a:lnSpc>
              <a:buNone/>
              <a:defRPr sz="16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a:lstStyle/>
          <a:p>
            <a:endParaRPr lang="zh-CN" altLang="en-US"/>
          </a:p>
        </p:txBody>
      </p:sp>
      <p:sp>
        <p:nvSpPr>
          <p:cNvPr id="6" name="灯片编号占位符 5"/>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custDataLst>
              <p:tags r:id="rId4"/>
            </p:custDataLst>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custDataLst>
              <p:tags r:id="rId5"/>
            </p:custDataLst>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custDataLst>
              <p:tags r:id="rId6"/>
            </p:custDataLst>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p:custDataLst>
              <p:tags r:id="rId2"/>
            </p:custDataLst>
          </p:nvPr>
        </p:nvSpPr>
        <p:spPr>
          <a:xfrm>
            <a:off x="0" y="6812281"/>
            <a:ext cx="12192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2" name="日期占位符 1"/>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4"/>
            </p:custDataLst>
          </p:nvPr>
        </p:nvSpPr>
        <p:spPr/>
        <p:txBody>
          <a:bodyPr/>
          <a:lstStyle/>
          <a:p>
            <a:endParaRPr lang="zh-CN" altLang="en-US"/>
          </a:p>
        </p:txBody>
      </p:sp>
      <p:sp>
        <p:nvSpPr>
          <p:cNvPr id="4" name="灯片编号占位符 3"/>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7" y="457200"/>
            <a:ext cx="4165200" cy="1600200"/>
          </a:xfrm>
        </p:spPr>
        <p:txBody>
          <a:bodyPr anchor="t" anchorCtr="0">
            <a:normAutofit/>
          </a:bodyPr>
          <a:lstStyle>
            <a:lvl1pPr>
              <a:defRPr sz="3600"/>
            </a:lvl1pPr>
          </a:lstStyle>
          <a:p>
            <a:r>
              <a:rPr lang="zh-CN" altLang="en-US" dirty="0"/>
              <a:t>单击此处编辑母版标题样式</a:t>
            </a:r>
            <a:endParaRPr lang="zh-CN" altLang="en-US" dirty="0"/>
          </a:p>
        </p:txBody>
      </p:sp>
      <p:sp>
        <p:nvSpPr>
          <p:cNvPr id="3" name="图片占位符 2"/>
          <p:cNvSpPr>
            <a:spLocks noGrp="1" noChangeAspect="1"/>
          </p:cNvSpPr>
          <p:nvPr>
            <p:ph type="pic" idx="1"/>
            <p:custDataLst>
              <p:tags r:id="rId3"/>
            </p:custDataLst>
          </p:nvPr>
        </p:nvSpPr>
        <p:spPr>
          <a:xfrm>
            <a:off x="5184000" y="457200"/>
            <a:ext cx="6170400"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custDataLst>
              <p:tags r:id="rId4"/>
            </p:custDataLst>
          </p:nvPr>
        </p:nvSpPr>
        <p:spPr>
          <a:xfrm>
            <a:off x="839787" y="2057400"/>
            <a:ext cx="4165200"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custDataLst>
              <p:tags r:id="rId5"/>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6"/>
            </p:custDataLst>
          </p:nvPr>
        </p:nvSpPr>
        <p:spPr/>
        <p:txBody>
          <a:bodyPr/>
          <a:lstStyle/>
          <a:p>
            <a:endParaRPr lang="zh-CN" altLang="en-US" dirty="0"/>
          </a:p>
        </p:txBody>
      </p:sp>
      <p:sp>
        <p:nvSpPr>
          <p:cNvPr id="7" name="灯片编号占位符 6"/>
          <p:cNvSpPr>
            <a:spLocks noGrp="1"/>
          </p:cNvSpPr>
          <p:nvPr>
            <p:ph type="sldNum" sz="quarter" idx="12"/>
            <p:custDataLst>
              <p:tags r:id="rId7"/>
            </p:custDataLst>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9824484" y="365125"/>
            <a:ext cx="1529316" cy="5811838"/>
          </a:xfrm>
        </p:spPr>
        <p:txBody>
          <a:bodyPr vert="eaVert">
            <a:normAutofit/>
          </a:bodyPr>
          <a:lstStyle>
            <a:lvl1pPr>
              <a:defRPr sz="3600"/>
            </a:lvl1p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8879958"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704088"/>
            <a:ext cx="10972800" cy="1143000"/>
          </a:xfrm>
        </p:spPr>
        <p:txBody>
          <a:bodyPr/>
          <a:lstStyle/>
          <a:p>
            <a:pPr fontAlgn="base"/>
            <a:r>
              <a:rPr lang="zh-CN" altLang="en-US" strike="noStrike" noProof="1"/>
              <a:t>单击此处编辑母版标题样式</a:t>
            </a:r>
            <a:endParaRPr lang="en-US" strike="noStrike" noProof="1"/>
          </a:p>
        </p:txBody>
      </p:sp>
      <p:sp>
        <p:nvSpPr>
          <p:cNvPr id="3" name="内容占位符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en-US" strike="noStrike" noProof="1"/>
          </a:p>
        </p:txBody>
      </p:sp>
      <p:sp>
        <p:nvSpPr>
          <p:cNvPr id="4" name="内容占位符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en-US" strike="noStrike" noProof="1"/>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12" name="矩形 11"/>
          <p:cNvSpPr/>
          <p:nvPr>
            <p:custDataLst>
              <p:tags r:id="rId2"/>
            </p:custDataLst>
          </p:nvPr>
        </p:nvSpPr>
        <p:spPr>
          <a:xfrm>
            <a:off x="5154704" y="1412967"/>
            <a:ext cx="1854654" cy="1854654"/>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sp>
        <p:nvSpPr>
          <p:cNvPr id="13" name="矩形 12"/>
          <p:cNvSpPr/>
          <p:nvPr>
            <p:custDataLst>
              <p:tags r:id="rId3"/>
            </p:custDataLst>
          </p:nvPr>
        </p:nvSpPr>
        <p:spPr>
          <a:xfrm>
            <a:off x="-37465" y="6025515"/>
            <a:ext cx="12245975" cy="8375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 name="标题 1"/>
          <p:cNvSpPr>
            <a:spLocks noGrp="1"/>
          </p:cNvSpPr>
          <p:nvPr>
            <p:ph type="title" hasCustomPrompt="1"/>
            <p:custDataLst>
              <p:tags r:id="rId4"/>
            </p:custDataLst>
          </p:nvPr>
        </p:nvSpPr>
        <p:spPr>
          <a:xfrm>
            <a:off x="2495187" y="3584102"/>
            <a:ext cx="7201626" cy="1281811"/>
          </a:xfrm>
        </p:spPr>
        <p:txBody>
          <a:bodyPr>
            <a:normAutofit/>
          </a:bodyPr>
          <a:lstStyle>
            <a:lvl1pPr algn="ctr">
              <a:defRPr sz="5400" b="0">
                <a:solidFill>
                  <a:schemeClr val="tx2"/>
                </a:solidFill>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hasCustomPrompt="1"/>
            <p:custDataLst>
              <p:tags r:id="rId8"/>
            </p:custDataLst>
          </p:nvPr>
        </p:nvSpPr>
        <p:spPr>
          <a:xfrm>
            <a:off x="5154613" y="1828800"/>
            <a:ext cx="1854200" cy="1127125"/>
          </a:xfrm>
        </p:spPr>
        <p:txBody>
          <a:bodyPr anchor="ctr" anchorCtr="0">
            <a:normAutofit/>
          </a:bodyPr>
          <a:lstStyle>
            <a:lvl1pPr marL="0" indent="0" algn="ctr">
              <a:buNone/>
              <a:defRPr sz="2800" b="1" i="0">
                <a:solidFill>
                  <a:schemeClr val="tx2"/>
                </a:solidFill>
              </a:defRPr>
            </a:lvl1pPr>
          </a:lstStyle>
          <a:p>
            <a:pPr lvl="0"/>
            <a:r>
              <a:rPr lang="zh-CN" altLang="en-US" dirty="0"/>
              <a:t>文本</a:t>
            </a:r>
            <a:endParaRPr lang="zh-CN" alt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sp>
        <p:nvSpPr>
          <p:cNvPr id="6" name="矩形 5"/>
          <p:cNvSpPr/>
          <p:nvPr userDrawn="1">
            <p:custDataLst>
              <p:tags r:id="rId2"/>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7" name="组合 6"/>
          <p:cNvGrpSpPr/>
          <p:nvPr userDrawn="1">
            <p:custDataLst>
              <p:tags r:id="rId3"/>
            </p:custDataLst>
          </p:nvPr>
        </p:nvGrpSpPr>
        <p:grpSpPr>
          <a:xfrm>
            <a:off x="10924705" y="5686200"/>
            <a:ext cx="535663" cy="867080"/>
            <a:chOff x="8382000" y="1972236"/>
            <a:chExt cx="865094" cy="1400332"/>
          </a:xfrm>
        </p:grpSpPr>
        <p:sp>
          <p:nvSpPr>
            <p:cNvPr id="8" name="矩形 7"/>
            <p:cNvSpPr/>
            <p:nvPr userDrawn="1">
              <p:custDataLst>
                <p:tags r:id="rId4"/>
              </p:custDataLst>
            </p:nvPr>
          </p:nvSpPr>
          <p:spPr>
            <a:xfrm>
              <a:off x="8610600" y="2260944"/>
              <a:ext cx="636494" cy="1111624"/>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custDataLst>
                <p:tags r:id="rId5"/>
              </p:custDataLst>
            </p:nvPr>
          </p:nvSpPr>
          <p:spPr>
            <a:xfrm>
              <a:off x="8382000" y="1972236"/>
              <a:ext cx="636494" cy="11116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2" name="标题 1"/>
          <p:cNvSpPr>
            <a:spLocks noGrp="1"/>
          </p:cNvSpPr>
          <p:nvPr>
            <p:ph type="title"/>
            <p:custDataLst>
              <p:tags r:id="rId6"/>
            </p:custDataLst>
          </p:nvPr>
        </p:nvSpPr>
        <p:spPr/>
        <p:txBody>
          <a:bodyPr/>
          <a:lstStyle>
            <a:lvl1pPr>
              <a:defRPr baseline="0">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9" name="组合 8"/>
          <p:cNvGrpSpPr/>
          <p:nvPr userDrawn="1">
            <p:custDataLst>
              <p:tags r:id="rId3"/>
            </p:custDataLst>
          </p:nvPr>
        </p:nvGrpSpPr>
        <p:grpSpPr>
          <a:xfrm>
            <a:off x="10924705" y="5686200"/>
            <a:ext cx="535663" cy="867080"/>
            <a:chOff x="8382000" y="1972236"/>
            <a:chExt cx="865094" cy="1400332"/>
          </a:xfrm>
        </p:grpSpPr>
        <p:sp>
          <p:nvSpPr>
            <p:cNvPr id="10" name="矩形 9"/>
            <p:cNvSpPr/>
            <p:nvPr userDrawn="1">
              <p:custDataLst>
                <p:tags r:id="rId4"/>
              </p:custDataLst>
            </p:nvPr>
          </p:nvSpPr>
          <p:spPr>
            <a:xfrm>
              <a:off x="8610600" y="2260944"/>
              <a:ext cx="636494" cy="1111624"/>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custDataLst>
                <p:tags r:id="rId5"/>
              </p:custDataLst>
            </p:nvPr>
          </p:nvSpPr>
          <p:spPr>
            <a:xfrm>
              <a:off x="8382000" y="1972236"/>
              <a:ext cx="636494" cy="11116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12" name="矩形 11"/>
          <p:cNvSpPr/>
          <p:nvPr userDrawn="1">
            <p:custDataLst>
              <p:tags r:id="rId6"/>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 name="标题 1"/>
          <p:cNvSpPr>
            <a:spLocks noGrp="1"/>
          </p:cNvSpPr>
          <p:nvPr>
            <p:ph type="title" hasCustomPrompt="1"/>
            <p:custDataLst>
              <p:tags r:id="rId7"/>
            </p:custDataLst>
          </p:nvPr>
        </p:nvSpPr>
        <p:spPr>
          <a:xfrm>
            <a:off x="1281600" y="1249200"/>
            <a:ext cx="9626400" cy="723600"/>
          </a:xfrm>
        </p:spPr>
        <p:txBody>
          <a:bodyPr anchor="ctr"/>
          <a:lstStyle>
            <a:lvl1pP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8"/>
            </p:custDataLst>
          </p:nvPr>
        </p:nvSpPr>
        <p:spPr>
          <a:xfrm>
            <a:off x="1281113" y="2163600"/>
            <a:ext cx="9626600" cy="3445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dirty="0">
              <a:sym typeface="+mn-ea"/>
            </a:endParaRPr>
          </a:p>
        </p:txBody>
      </p:sp>
      <p:sp>
        <p:nvSpPr>
          <p:cNvPr id="10" name="矩形 9"/>
          <p:cNvSpPr/>
          <p:nvPr userDrawn="1">
            <p:custDataLst>
              <p:tags r:id="rId3"/>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1" name="组合 10"/>
          <p:cNvGrpSpPr/>
          <p:nvPr userDrawn="1">
            <p:custDataLst>
              <p:tags r:id="rId4"/>
            </p:custDataLst>
          </p:nvPr>
        </p:nvGrpSpPr>
        <p:grpSpPr>
          <a:xfrm>
            <a:off x="3968306" y="5686200"/>
            <a:ext cx="535663" cy="867080"/>
            <a:chOff x="8382000" y="1972236"/>
            <a:chExt cx="865094" cy="1400332"/>
          </a:xfrm>
        </p:grpSpPr>
        <p:sp>
          <p:nvSpPr>
            <p:cNvPr id="12" name="矩形 11"/>
            <p:cNvSpPr/>
            <p:nvPr userDrawn="1">
              <p:custDataLst>
                <p:tags r:id="rId5"/>
              </p:custDataLst>
            </p:nvPr>
          </p:nvSpPr>
          <p:spPr>
            <a:xfrm>
              <a:off x="8610600" y="2260944"/>
              <a:ext cx="636494" cy="1111624"/>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3" name="矩形 12"/>
            <p:cNvSpPr/>
            <p:nvPr userDrawn="1">
              <p:custDataLst>
                <p:tags r:id="rId6"/>
              </p:custDataLst>
            </p:nvPr>
          </p:nvSpPr>
          <p:spPr>
            <a:xfrm>
              <a:off x="8382000" y="1972236"/>
              <a:ext cx="636494" cy="11116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2" name="标题 1"/>
          <p:cNvSpPr>
            <a:spLocks noGrp="1"/>
          </p:cNvSpPr>
          <p:nvPr>
            <p:ph type="title" hasCustomPrompt="1"/>
            <p:custDataLst>
              <p:tags r:id="rId7"/>
            </p:custDataLst>
          </p:nvPr>
        </p:nvSpPr>
        <p:spPr>
          <a:xfrm>
            <a:off x="583200" y="770400"/>
            <a:ext cx="3960000" cy="882000"/>
          </a:xfrm>
        </p:spPr>
        <p:txBody>
          <a:bodyPr anchor="ctr"/>
          <a:lstStyle>
            <a:lvl1pPr>
              <a:defRPr sz="36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586800" y="1764000"/>
            <a:ext cx="3956400" cy="4093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5101200" y="769938"/>
            <a:ext cx="6480000" cy="5087937"/>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a:sym typeface="+mn-ea"/>
            </a:endParaRPr>
          </a:p>
        </p:txBody>
      </p:sp>
      <p:sp>
        <p:nvSpPr>
          <p:cNvPr id="12" name="矩形 11"/>
          <p:cNvSpPr/>
          <p:nvPr userDrawn="1">
            <p:custDataLst>
              <p:tags r:id="rId3"/>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 name="标题 1"/>
          <p:cNvSpPr>
            <a:spLocks noGrp="1"/>
          </p:cNvSpPr>
          <p:nvPr>
            <p:ph type="title"/>
            <p:custDataLst>
              <p:tags r:id="rId4"/>
            </p:custDataLst>
          </p:nvPr>
        </p:nvSpPr>
        <p:spPr>
          <a:xfrm>
            <a:off x="612000" y="781200"/>
            <a:ext cx="10976400" cy="626400"/>
          </a:xfrm>
        </p:spPr>
        <p:txBody>
          <a:bodyPr anchor="ctr"/>
          <a:lstStyle>
            <a:lvl1pPr algn="ctr">
              <a:defRPr sz="3600"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8"/>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9"/>
            </p:custDataLst>
          </p:nvPr>
        </p:nvSpPr>
        <p:spPr>
          <a:xfrm>
            <a:off x="612775" y="2808000"/>
            <a:ext cx="10965600" cy="343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a:sym typeface="+mn-ea"/>
            </a:endParaRPr>
          </a:p>
        </p:txBody>
      </p:sp>
      <p:grpSp>
        <p:nvGrpSpPr>
          <p:cNvPr id="12" name="组合 11"/>
          <p:cNvGrpSpPr/>
          <p:nvPr userDrawn="1">
            <p:custDataLst>
              <p:tags r:id="rId3"/>
            </p:custDataLst>
          </p:nvPr>
        </p:nvGrpSpPr>
        <p:grpSpPr>
          <a:xfrm>
            <a:off x="10924705" y="5686200"/>
            <a:ext cx="535663" cy="867080"/>
            <a:chOff x="8382000" y="1972236"/>
            <a:chExt cx="865094" cy="1400332"/>
          </a:xfrm>
        </p:grpSpPr>
        <p:sp>
          <p:nvSpPr>
            <p:cNvPr id="11" name="矩形 10"/>
            <p:cNvSpPr/>
            <p:nvPr userDrawn="1">
              <p:custDataLst>
                <p:tags r:id="rId4"/>
              </p:custDataLst>
            </p:nvPr>
          </p:nvSpPr>
          <p:spPr>
            <a:xfrm>
              <a:off x="8610600" y="2260944"/>
              <a:ext cx="636494" cy="1111624"/>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custDataLst>
                <p:tags r:id="rId5"/>
              </p:custDataLst>
            </p:nvPr>
          </p:nvSpPr>
          <p:spPr>
            <a:xfrm>
              <a:off x="8382000" y="1972236"/>
              <a:ext cx="636494" cy="11116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2" name="标题 1"/>
          <p:cNvSpPr>
            <a:spLocks noGrp="1"/>
          </p:cNvSpPr>
          <p:nvPr>
            <p:ph type="title"/>
            <p:custDataLst>
              <p:tags r:id="rId6"/>
            </p:custDataLst>
          </p:nvPr>
        </p:nvSpPr>
        <p:spPr>
          <a:xfrm>
            <a:off x="604800" y="669600"/>
            <a:ext cx="10976400" cy="565200"/>
          </a:xfrm>
        </p:spPr>
        <p:txBody>
          <a:bodyPr anchor="ctr"/>
          <a:lstStyle>
            <a:lvl1pPr algn="ct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0"/>
            </p:custDataLst>
          </p:nvPr>
        </p:nvSpPr>
        <p:spPr>
          <a:xfrm>
            <a:off x="604837" y="1681200"/>
            <a:ext cx="10990800" cy="3211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1"/>
            </p:custDataLst>
          </p:nvPr>
        </p:nvSpPr>
        <p:spPr>
          <a:xfrm>
            <a:off x="594000" y="5180400"/>
            <a:ext cx="11001600" cy="10116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a:sym typeface="+mn-ea"/>
            </a:endParaRPr>
          </a:p>
        </p:txBody>
      </p:sp>
      <p:sp>
        <p:nvSpPr>
          <p:cNvPr id="12" name="矩形 11"/>
          <p:cNvSpPr/>
          <p:nvPr userDrawn="1">
            <p:custDataLst>
              <p:tags r:id="rId3"/>
            </p:custDataLst>
          </p:nvPr>
        </p:nvSpPr>
        <p:spPr>
          <a:xfrm>
            <a:off x="117935"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 name="标题 1"/>
          <p:cNvSpPr>
            <a:spLocks noGrp="1"/>
          </p:cNvSpPr>
          <p:nvPr>
            <p:ph type="title"/>
            <p:custDataLst>
              <p:tags r:id="rId4"/>
            </p:custDataLst>
          </p:nvPr>
        </p:nvSpPr>
        <p:spPr>
          <a:xfrm>
            <a:off x="579600" y="237600"/>
            <a:ext cx="11037600" cy="441964"/>
          </a:xfrm>
        </p:spPr>
        <p:txBody>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8"/>
            </p:custDataLst>
          </p:nvPr>
        </p:nvSpPr>
        <p:spPr>
          <a:xfrm>
            <a:off x="579600" y="1663200"/>
            <a:ext cx="5342400" cy="2894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9"/>
            </p:custDataLst>
          </p:nvPr>
        </p:nvSpPr>
        <p:spPr>
          <a:xfrm>
            <a:off x="6242400" y="1663200"/>
            <a:ext cx="5367600" cy="2894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0"/>
            </p:custDataLst>
          </p:nvPr>
        </p:nvSpPr>
        <p:spPr>
          <a:xfrm>
            <a:off x="572400" y="4816800"/>
            <a:ext cx="5342400" cy="7812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1"/>
            </p:custDataLst>
          </p:nvPr>
        </p:nvSpPr>
        <p:spPr>
          <a:xfrm>
            <a:off x="6253200" y="4813200"/>
            <a:ext cx="5367600" cy="7812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9224"/>
            <a:ext cx="12192000" cy="493955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a:sym typeface="+mn-ea"/>
            </a:endParaRPr>
          </a:p>
        </p:txBody>
      </p:sp>
      <p:sp>
        <p:nvSpPr>
          <p:cNvPr id="8" name="矩形 7"/>
          <p:cNvSpPr/>
          <p:nvPr userDrawn="1">
            <p:custDataLst>
              <p:tags r:id="rId3"/>
            </p:custDataLst>
          </p:nvPr>
        </p:nvSpPr>
        <p:spPr>
          <a:xfrm>
            <a:off x="461078" y="-2073"/>
            <a:ext cx="461665" cy="114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 name="标题 1"/>
          <p:cNvSpPr>
            <a:spLocks noGrp="1"/>
          </p:cNvSpPr>
          <p:nvPr>
            <p:ph type="title" hasCustomPrompt="1"/>
            <p:custDataLst>
              <p:tags r:id="rId4"/>
            </p:custDataLst>
          </p:nvPr>
        </p:nvSpPr>
        <p:spPr>
          <a:xfrm>
            <a:off x="1522800" y="1339200"/>
            <a:ext cx="9144000" cy="2386800"/>
          </a:xfrm>
        </p:spPr>
        <p:txBody>
          <a:bodyPr anchor="b"/>
          <a:lstStyle>
            <a:lvl1pPr algn="ctr">
              <a:defRPr sz="60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8"/>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704088"/>
            <a:ext cx="10972800" cy="1143000"/>
          </a:xfrm>
        </p:spPr>
        <p:txBody>
          <a:bodyPr/>
          <a:lstStyle>
            <a:lvl1pPr>
              <a:defRPr/>
            </a:lvl1pPr>
          </a:lstStyle>
          <a:p>
            <a:pPr fontAlgn="base"/>
            <a:r>
              <a:rPr lang="zh-CN" altLang="en-US" strike="noStrike" noProof="1"/>
              <a:t>单击此处编辑母版标题样式</a:t>
            </a:r>
            <a:endParaRPr lang="en-US" strike="noStrike" noProof="1"/>
          </a:p>
        </p:txBody>
      </p:sp>
      <p:sp>
        <p:nvSpPr>
          <p:cNvPr id="3" name="文本占位符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fontAlgn="base"/>
            <a:r>
              <a:rPr lang="zh-CN" altLang="en-US" strike="noStrike" noProof="1"/>
              <a:t>单击此处编辑母版文本样式</a:t>
            </a:r>
            <a:endParaRPr lang="zh-CN" altLang="en-US" strike="noStrike" noProof="1"/>
          </a:p>
        </p:txBody>
      </p:sp>
      <p:sp>
        <p:nvSpPr>
          <p:cNvPr id="4" name="文本占位符 3"/>
          <p:cNvSpPr>
            <a:spLocks noGrp="1"/>
          </p:cNvSpPr>
          <p:nvPr>
            <p:ph type="body" sz="half" idx="3"/>
          </p:nvPr>
        </p:nvSpPr>
        <p:spPr>
          <a:xfrm>
            <a:off x="6193367" y="1859757"/>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fontAlgn="base"/>
            <a:r>
              <a:rPr lang="zh-CN" altLang="en-US" strike="noStrike" noProof="1"/>
              <a:t>单击此处编辑母版文本样式</a:t>
            </a:r>
            <a:endParaRPr lang="zh-CN" altLang="en-US" strike="noStrike" noProof="1"/>
          </a:p>
        </p:txBody>
      </p:sp>
      <p:sp>
        <p:nvSpPr>
          <p:cNvPr id="5" name="内容占位符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en-US" strike="noStrike" noProof="1"/>
          </a:p>
        </p:txBody>
      </p:sp>
      <p:sp>
        <p:nvSpPr>
          <p:cNvPr id="6" name="内容占位符 5"/>
          <p:cNvSpPr>
            <a:spLocks noGrp="1"/>
          </p:cNvSpPr>
          <p:nvPr>
            <p:ph sz="quarter" idx="4"/>
          </p:nvPr>
        </p:nvSpPr>
        <p:spPr>
          <a:xfrm>
            <a:off x="6193367" y="2514600"/>
            <a:ext cx="5389033" cy="3845720"/>
          </a:xfrm>
        </p:spPr>
        <p:txBody>
          <a:bodyPr tIns="0"/>
          <a:lstStyle>
            <a:lvl1pPr>
              <a:defRPr sz="2200"/>
            </a:lvl1pPr>
            <a:lvl2pPr>
              <a:defRPr sz="2000"/>
            </a:lvl2pPr>
            <a:lvl3pPr>
              <a:defRPr sz="1800"/>
            </a:lvl3pPr>
            <a:lvl4pPr>
              <a:defRPr sz="1600"/>
            </a:lvl4pPr>
            <a:lvl5pPr>
              <a:defRPr sz="1600"/>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en-US" strike="noStrike" noProof="1"/>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pPr fontAlgn="base"/>
            <a:r>
              <a:rPr lang="zh-CN" altLang="en-US" strike="noStrike" noProof="1"/>
              <a:t>单击此处编辑母版标题样式</a:t>
            </a:r>
            <a:endParaRPr lang="en-US" strike="noStrike" noProof="1"/>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914400" y="514352"/>
            <a:ext cx="36576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pPr fontAlgn="base"/>
            <a:r>
              <a:rPr lang="zh-CN" altLang="en-US" strike="noStrike" noProof="1"/>
              <a:t>单击此处编辑母版标题样式</a:t>
            </a:r>
            <a:endParaRPr lang="en-US" strike="noStrike" noProof="1"/>
          </a:p>
        </p:txBody>
      </p:sp>
      <p:sp>
        <p:nvSpPr>
          <p:cNvPr id="3" name="文本占位符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en-US" strike="noStrike" noProof="1"/>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图片与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14" name="单圆角矩形 13"/>
          <p:cNvSpPr/>
          <p:nvPr/>
        </p:nvSpPr>
        <p:spPr>
          <a:xfrm rot="420000" flipV="1">
            <a:off x="4220633" y="1108075"/>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80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5" name="直角三角形 14"/>
          <p:cNvSpPr/>
          <p:nvPr/>
        </p:nvSpPr>
        <p:spPr>
          <a:xfrm rot="420000" flipV="1">
            <a:off x="10672233" y="5359400"/>
            <a:ext cx="207433"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80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6" name="任意多边形 15"/>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8000" b="0" i="0" u="none" strike="noStrike" kern="1200" cap="none" spc="0" normalizeH="0" baseline="0" noProof="0">
              <a:ln>
                <a:noFill/>
              </a:ln>
              <a:solidFill>
                <a:schemeClr val="tx1"/>
              </a:solidFill>
              <a:effectLst/>
              <a:uLnTx/>
              <a:uFillTx/>
              <a:latin typeface="Constantia" panose="02030602050306030303" pitchFamily="18" charset="0"/>
              <a:ea typeface="宋体" panose="02010600030101010101" pitchFamily="2" charset="-122"/>
              <a:cs typeface="+mn-cs"/>
            </a:endParaRPr>
          </a:p>
        </p:txBody>
      </p:sp>
      <p:sp>
        <p:nvSpPr>
          <p:cNvPr id="17" name="任意多边形 16"/>
          <p:cNvSpPr/>
          <p:nvPr/>
        </p:nvSpPr>
        <p:spPr bwMode="auto">
          <a:xfrm flipV="1">
            <a:off x="5842000" y="6219825"/>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8000" b="0" i="0" u="none" strike="noStrike" kern="1200" cap="none" spc="0" normalizeH="0" baseline="0" noProof="0">
              <a:ln>
                <a:noFill/>
              </a:ln>
              <a:solidFill>
                <a:schemeClr val="tx1"/>
              </a:solidFill>
              <a:effectLst/>
              <a:uLnTx/>
              <a:uFillTx/>
              <a:latin typeface="Constantia" panose="02030602050306030303" pitchFamily="18" charset="0"/>
              <a:ea typeface="宋体" panose="02010600030101010101" pitchFamily="2" charset="-122"/>
              <a:cs typeface="+mn-cs"/>
            </a:endParaRPr>
          </a:p>
        </p:txBody>
      </p:sp>
      <p:sp>
        <p:nvSpPr>
          <p:cNvPr id="2" name="标题 1"/>
          <p:cNvSpPr>
            <a:spLocks noGrp="1"/>
          </p:cNvSpPr>
          <p:nvPr>
            <p:ph type="title"/>
          </p:nvPr>
        </p:nvSpPr>
        <p:spPr>
          <a:xfrm>
            <a:off x="812800" y="1176996"/>
            <a:ext cx="2950464" cy="1582621"/>
          </a:xfrm>
        </p:spPr>
        <p:txBody>
          <a:bodyPr lIns="45720" rIns="45720" bIns="45720"/>
          <a:lstStyle>
            <a:lvl1pPr algn="l">
              <a:buNone/>
              <a:defRPr sz="2000" b="1">
                <a:solidFill>
                  <a:schemeClr val="tx2"/>
                </a:solidFill>
              </a:defRPr>
            </a:lvl1pPr>
          </a:lstStyle>
          <a:p>
            <a:pPr fontAlgn="base"/>
            <a:r>
              <a:rPr lang="zh-CN" altLang="en-US" strike="noStrike" noProof="1"/>
              <a:t>单击此处编辑母版标题样式</a:t>
            </a:r>
            <a:endParaRPr lang="en-US" strike="noStrike" noProof="1"/>
          </a:p>
        </p:txBody>
      </p:sp>
      <p:sp>
        <p:nvSpPr>
          <p:cNvPr id="4" name="文本占位符 3"/>
          <p:cNvSpPr>
            <a:spLocks noGrp="1"/>
          </p:cNvSpPr>
          <p:nvPr>
            <p:ph type="body" sz="half" idx="2"/>
          </p:nvPr>
        </p:nvSpPr>
        <p:spPr>
          <a:xfrm>
            <a:off x="812800" y="2828785"/>
            <a:ext cx="29464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fontAlgn="base"/>
            <a:r>
              <a:rPr lang="zh-CN" altLang="en-US" strike="noStrike" noProof="1"/>
              <a:t>单击此处编辑母版文本样式</a:t>
            </a:r>
            <a:endParaRPr lang="zh-CN" altLang="en-US" strike="noStrike" noProof="1"/>
          </a:p>
        </p:txBody>
      </p:sp>
      <p:sp>
        <p:nvSpPr>
          <p:cNvPr id="3" name="图片占位符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vert="horz" wrap="square" lIns="91440" tIns="45720" rIns="91440" bIns="45720" numCol="1" anchor="t" anchorCtr="0" compatLnSpc="1">
            <a:normAutofit/>
          </a:bodyPr>
          <a:lstStyle>
            <a:lvl1pPr marL="0" indent="0">
              <a:buNone/>
              <a:defRPr sz="3200"/>
            </a:lvl1p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anose="05020102010507070707" pitchFamily="18" charset="2"/>
              <a:buNone/>
              <a:defRPr/>
            </a:pPr>
            <a:r>
              <a:rPr kumimoji="0" lang="zh-CN" altLang="en-US" sz="3200" b="0" i="0" u="none" strike="noStrike" kern="1200" cap="none" spc="0" normalizeH="0" baseline="0" noProof="0">
                <a:ln>
                  <a:noFill/>
                </a:ln>
                <a:solidFill>
                  <a:schemeClr val="tx1"/>
                </a:solidFill>
                <a:effectLst/>
                <a:uLnTx/>
                <a:uFillTx/>
                <a:latin typeface="+mn-lt"/>
                <a:ea typeface="+mn-ea"/>
                <a:cs typeface="+mn-cs"/>
              </a:rPr>
              <a:t>单击图标添加图片</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9" name="日期占位符 4"/>
          <p:cNvSpPr>
            <a:spLocks noGrp="1"/>
          </p:cNvSpPr>
          <p:nvPr>
            <p:ph type="dt" sz="half" idx="12"/>
          </p:nvPr>
        </p:nvSpPr>
        <p:spPr>
          <a:xfrm>
            <a:off x="609600" y="6356350"/>
            <a:ext cx="2844800" cy="365125"/>
          </a:xfrm>
          <a:prstGeom prst="rect">
            <a:avLst/>
          </a:prstGeom>
        </p:spPr>
        <p:txBody>
          <a:bodyPr vert="horz" lIns="0" tIns="0" rIns="0" bIns="0" anchor="b"/>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20" name="页脚占位符 5"/>
          <p:cNvSpPr>
            <a:spLocks noGrp="1"/>
          </p:cNvSpPr>
          <p:nvPr>
            <p:ph type="ftr" sz="quarter" idx="3"/>
          </p:nvPr>
        </p:nvSpPr>
        <p:spPr>
          <a:xfrm>
            <a:off x="3556000" y="6356350"/>
            <a:ext cx="4470400" cy="365125"/>
          </a:xfrm>
          <a:prstGeom prst="rect">
            <a:avLst/>
          </a:prstGeom>
        </p:spPr>
        <p:txBody>
          <a:bodyPr vert="horz" lIns="0" tIns="0" rIns="0" bIns="0" anchor="b"/>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21" name="灯片编号占位符 6"/>
          <p:cNvSpPr>
            <a:spLocks noGrp="1"/>
          </p:cNvSpPr>
          <p:nvPr>
            <p:ph type="sldNum" sz="quarter" idx="4"/>
          </p:nvPr>
        </p:nvSpPr>
        <p:spPr>
          <a:xfrm>
            <a:off x="10769600" y="6356350"/>
            <a:ext cx="812800" cy="365125"/>
          </a:xfrm>
          <a:prstGeom prst="rect">
            <a:avLst/>
          </a:prstGeom>
        </p:spPr>
        <p:txBody>
          <a:bodyPr vert="horz" wrap="square" lIns="0" tIns="0" rIns="0" bIns="0" numCol="1" anchor="b" anchorCtr="0" compatLnSpc="1"/>
          <a:lstStyle/>
          <a:p>
            <a:pPr algn="r" fontAlgn="base">
              <a:buNone/>
            </a:pPr>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5" Type="http://schemas.openxmlformats.org/officeDocument/2006/relationships/theme" Target="../theme/theme2.xml"/><Relationship Id="rId24" Type="http://schemas.openxmlformats.org/officeDocument/2006/relationships/tags" Target="../tags/tag137.xml"/><Relationship Id="rId23" Type="http://schemas.openxmlformats.org/officeDocument/2006/relationships/tags" Target="../tags/tag136.xml"/><Relationship Id="rId22" Type="http://schemas.openxmlformats.org/officeDocument/2006/relationships/tags" Target="../tags/tag135.xml"/><Relationship Id="rId21" Type="http://schemas.openxmlformats.org/officeDocument/2006/relationships/tags" Target="../tags/tag134.xml"/><Relationship Id="rId20" Type="http://schemas.openxmlformats.org/officeDocument/2006/relationships/tags" Target="../tags/tag133.xml"/><Relationship Id="rId2" Type="http://schemas.openxmlformats.org/officeDocument/2006/relationships/slideLayout" Target="../slideLayouts/slideLayout14.xml"/><Relationship Id="rId19" Type="http://schemas.openxmlformats.org/officeDocument/2006/relationships/tags" Target="../tags/tag132.xml"/><Relationship Id="rId18" Type="http://schemas.openxmlformats.org/officeDocument/2006/relationships/slideLayout" Target="../slideLayouts/slideLayout30.xml"/><Relationship Id="rId17" Type="http://schemas.openxmlformats.org/officeDocument/2006/relationships/slideLayout" Target="../slideLayouts/slideLayout29.xml"/><Relationship Id="rId16" Type="http://schemas.openxmlformats.org/officeDocument/2006/relationships/slideLayout" Target="../slideLayouts/slideLayout28.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9.xml"/><Relationship Id="rId8" Type="http://schemas.openxmlformats.org/officeDocument/2006/relationships/slideLayout" Target="../slideLayouts/slideLayout38.xml"/><Relationship Id="rId7" Type="http://schemas.openxmlformats.org/officeDocument/2006/relationships/slideLayout" Target="../slideLayouts/slideLayout37.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3" Type="http://schemas.openxmlformats.org/officeDocument/2006/relationships/slideLayout" Target="../slideLayouts/slideLayout33.xml"/><Relationship Id="rId25" Type="http://schemas.openxmlformats.org/officeDocument/2006/relationships/theme" Target="../theme/theme3.xml"/><Relationship Id="rId24" Type="http://schemas.openxmlformats.org/officeDocument/2006/relationships/tags" Target="../tags/tag274.xml"/><Relationship Id="rId23" Type="http://schemas.openxmlformats.org/officeDocument/2006/relationships/tags" Target="../tags/tag273.xml"/><Relationship Id="rId22" Type="http://schemas.openxmlformats.org/officeDocument/2006/relationships/tags" Target="../tags/tag272.xml"/><Relationship Id="rId21" Type="http://schemas.openxmlformats.org/officeDocument/2006/relationships/tags" Target="../tags/tag271.xml"/><Relationship Id="rId20" Type="http://schemas.openxmlformats.org/officeDocument/2006/relationships/tags" Target="../tags/tag270.xml"/><Relationship Id="rId2" Type="http://schemas.openxmlformats.org/officeDocument/2006/relationships/slideLayout" Target="../slideLayouts/slideLayout32.xml"/><Relationship Id="rId19" Type="http://schemas.openxmlformats.org/officeDocument/2006/relationships/tags" Target="../tags/tag269.xml"/><Relationship Id="rId18" Type="http://schemas.openxmlformats.org/officeDocument/2006/relationships/slideLayout" Target="../slideLayouts/slideLayout48.xml"/><Relationship Id="rId17" Type="http://schemas.openxmlformats.org/officeDocument/2006/relationships/slideLayout" Target="../slideLayouts/slideLayout47.xml"/><Relationship Id="rId16" Type="http://schemas.openxmlformats.org/officeDocument/2006/relationships/slideLayout" Target="../slideLayouts/slideLayout46.xml"/><Relationship Id="rId15" Type="http://schemas.openxmlformats.org/officeDocument/2006/relationships/slideLayout" Target="../slideLayouts/slideLayout45.xml"/><Relationship Id="rId14" Type="http://schemas.openxmlformats.org/officeDocument/2006/relationships/slideLayout" Target="../slideLayouts/slideLayout44.xml"/><Relationship Id="rId13" Type="http://schemas.openxmlformats.org/officeDocument/2006/relationships/slideLayout" Target="../slideLayouts/slideLayout43.xml"/><Relationship Id="rId12" Type="http://schemas.openxmlformats.org/officeDocument/2006/relationships/slideLayout" Target="../slideLayouts/slideLayout42.xml"/><Relationship Id="rId11" Type="http://schemas.openxmlformats.org/officeDocument/2006/relationships/slideLayout" Target="../slideLayouts/slideLayout41.xml"/><Relationship Id="rId10" Type="http://schemas.openxmlformats.org/officeDocument/2006/relationships/slideLayout" Target="../slideLayouts/slideLayout40.xml"/><Relationship Id="rId1"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7" name="任意多边形 6"/>
          <p:cNvSpPr/>
          <p:nvPr/>
        </p:nvSpPr>
        <p:spPr bwMode="auto">
          <a:xfrm>
            <a:off x="-12700" y="-7937"/>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8000" b="0" i="0" u="none" strike="noStrike" kern="1200" cap="none" spc="0" normalizeH="0" baseline="0" noProof="0">
              <a:ln>
                <a:noFill/>
              </a:ln>
              <a:solidFill>
                <a:schemeClr val="tx1"/>
              </a:solidFill>
              <a:effectLst/>
              <a:uLnTx/>
              <a:uFillTx/>
              <a:latin typeface="Constantia" panose="02030602050306030303" pitchFamily="18" charset="0"/>
              <a:ea typeface="宋体" panose="02010600030101010101" pitchFamily="2" charset="-122"/>
              <a:cs typeface="+mn-cs"/>
            </a:endParaRPr>
          </a:p>
        </p:txBody>
      </p:sp>
      <p:sp>
        <p:nvSpPr>
          <p:cNvPr id="8" name="任意多边形 7"/>
          <p:cNvSpPr/>
          <p:nvPr/>
        </p:nvSpPr>
        <p:spPr bwMode="auto">
          <a:xfrm>
            <a:off x="5842000" y="-7937"/>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8000" b="0" i="0" u="none" strike="noStrike" kern="1200" cap="none" spc="0" normalizeH="0" baseline="0" noProof="0">
              <a:ln>
                <a:noFill/>
              </a:ln>
              <a:solidFill>
                <a:schemeClr val="tx1"/>
              </a:solidFill>
              <a:effectLst/>
              <a:uLnTx/>
              <a:uFillTx/>
              <a:latin typeface="Constantia" panose="02030602050306030303" pitchFamily="18" charset="0"/>
              <a:ea typeface="宋体" panose="02010600030101010101" pitchFamily="2" charset="-122"/>
              <a:cs typeface="+mn-cs"/>
            </a:endParaRPr>
          </a:p>
        </p:txBody>
      </p:sp>
      <p:sp>
        <p:nvSpPr>
          <p:cNvPr id="1028" name="标题占位符 8"/>
          <p:cNvSpPr>
            <a:spLocks noGrp="1"/>
          </p:cNvSpPr>
          <p:nvPr>
            <p:ph type="title"/>
          </p:nvPr>
        </p:nvSpPr>
        <p:spPr>
          <a:xfrm>
            <a:off x="609600" y="704850"/>
            <a:ext cx="10972800" cy="1143000"/>
          </a:xfrm>
          <a:prstGeom prst="rect">
            <a:avLst/>
          </a:prstGeom>
          <a:noFill/>
          <a:ln w="9525">
            <a:noFill/>
          </a:ln>
        </p:spPr>
        <p:txBody>
          <a:bodyPr lIns="0" rIns="0" bIns="0" anchor="b" anchorCtr="0"/>
          <a:lstStyle/>
          <a:p>
            <a:pPr lvl="0"/>
            <a:r>
              <a:rPr lang="zh-CN" altLang="en-US" dirty="0"/>
              <a:t>单击此处编辑母版标题样式</a:t>
            </a:r>
            <a:endParaRPr lang="en-US" altLang="zh-CN" dirty="0"/>
          </a:p>
        </p:txBody>
      </p:sp>
      <p:sp>
        <p:nvSpPr>
          <p:cNvPr id="1029" name="文本占位符 29"/>
          <p:cNvSpPr>
            <a:spLocks noGrp="1"/>
          </p:cNvSpPr>
          <p:nvPr>
            <p:ph type="body"/>
          </p:nvPr>
        </p:nvSpPr>
        <p:spPr>
          <a:xfrm>
            <a:off x="609600" y="1935163"/>
            <a:ext cx="10972800" cy="4389437"/>
          </a:xfrm>
          <a:prstGeom prst="rect">
            <a:avLst/>
          </a:prstGeom>
          <a:noFill/>
          <a:ln w="9525">
            <a:noFill/>
          </a:ln>
        </p:spPr>
        <p:txBody>
          <a:bodyPr anchor="t" anchorCtr="0"/>
          <a:lstStyle/>
          <a:p>
            <a:pPr lvl="0"/>
            <a:r>
              <a:rPr lang="zh-CN" altLang="en-US" dirty="0"/>
              <a:t>单击此处编辑母版文本样式</a:t>
            </a:r>
            <a:endParaRPr lang="zh-CN" altLang="en-US" dirty="0"/>
          </a:p>
          <a:p>
            <a:pPr lvl="1" indent="-246380"/>
            <a:r>
              <a:rPr lang="zh-CN" altLang="en-US" dirty="0"/>
              <a:t>第二级</a:t>
            </a:r>
            <a:endParaRPr lang="zh-CN" altLang="en-US" dirty="0"/>
          </a:p>
          <a:p>
            <a:pPr lvl="2" indent="-245745"/>
            <a:r>
              <a:rPr lang="zh-CN" altLang="en-US" dirty="0"/>
              <a:t>第三级</a:t>
            </a:r>
            <a:endParaRPr lang="zh-CN" altLang="en-US" dirty="0"/>
          </a:p>
          <a:p>
            <a:pPr lvl="3" indent="-209550"/>
            <a:r>
              <a:rPr lang="zh-CN" altLang="en-US" dirty="0"/>
              <a:t>第四级</a:t>
            </a:r>
            <a:endParaRPr lang="zh-CN" altLang="en-US" dirty="0"/>
          </a:p>
          <a:p>
            <a:pPr lvl="4" indent="-209550"/>
            <a:r>
              <a:rPr lang="zh-CN" altLang="en-US" dirty="0"/>
              <a:t>第五级</a:t>
            </a:r>
            <a:endParaRPr lang="en-US" altLang="zh-CN" dirty="0"/>
          </a:p>
        </p:txBody>
      </p:sp>
      <p:sp>
        <p:nvSpPr>
          <p:cNvPr id="10" name="日期占位符 9"/>
          <p:cNvSpPr>
            <a:spLocks noGrp="1"/>
          </p:cNvSpPr>
          <p:nvPr>
            <p:ph type="dt" sz="half" idx="2"/>
          </p:nvPr>
        </p:nvSpPr>
        <p:spPr>
          <a:xfrm>
            <a:off x="609600" y="6356350"/>
            <a:ext cx="2844800" cy="365125"/>
          </a:xfrm>
          <a:prstGeom prst="rect">
            <a:avLst/>
          </a:prstGeom>
        </p:spPr>
        <p:txBody>
          <a:bodyPr vert="horz" lIns="0" tIns="0" rIns="0" bIns="0" anchor="b"/>
          <a:lstStyle>
            <a:lvl1pPr algn="l" eaLnBrk="1" latinLnBrk="0" hangingPunct="1">
              <a:buFontTx/>
              <a:buNone/>
              <a:defRPr kumimoji="0" sz="1200">
                <a:solidFill>
                  <a:schemeClr val="tx2">
                    <a:shade val="90000"/>
                  </a:schemeClr>
                </a:solidFill>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22" name="页脚占位符 21"/>
          <p:cNvSpPr>
            <a:spLocks noGrp="1"/>
          </p:cNvSpPr>
          <p:nvPr>
            <p:ph type="ftr" sz="quarter" idx="3"/>
          </p:nvPr>
        </p:nvSpPr>
        <p:spPr>
          <a:xfrm>
            <a:off x="3556000" y="6356350"/>
            <a:ext cx="4470400" cy="365125"/>
          </a:xfrm>
          <a:prstGeom prst="rect">
            <a:avLst/>
          </a:prstGeom>
        </p:spPr>
        <p:txBody>
          <a:bodyPr vert="horz" lIns="0" tIns="0" rIns="0" bIns="0" anchor="b"/>
          <a:lstStyle>
            <a:lvl1pPr algn="l" eaLnBrk="1" latinLnBrk="0" hangingPunct="1">
              <a:buFontTx/>
              <a:buNone/>
              <a:defRPr kumimoji="0" sz="1200">
                <a:solidFill>
                  <a:schemeClr val="tx2">
                    <a:shade val="90000"/>
                  </a:schemeClr>
                </a:solidFill>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2">
                  <a:shade val="90000"/>
                </a:schemeClr>
              </a:solidFill>
              <a:effectLst/>
              <a:uLnTx/>
              <a:uFillTx/>
              <a:latin typeface="Arial" panose="020B0604020202020204" pitchFamily="34" charset="0"/>
              <a:ea typeface="宋体" panose="02010600030101010101" pitchFamily="2" charset="-122"/>
              <a:cs typeface="+mn-cs"/>
            </a:endParaRPr>
          </a:p>
        </p:txBody>
      </p:sp>
      <p:sp>
        <p:nvSpPr>
          <p:cNvPr id="18" name="灯片编号占位符 17"/>
          <p:cNvSpPr>
            <a:spLocks noGrp="1"/>
          </p:cNvSpPr>
          <p:nvPr>
            <p:ph type="sldNum" sz="quarter" idx="4"/>
          </p:nvPr>
        </p:nvSpPr>
        <p:spPr>
          <a:xfrm>
            <a:off x="10566400" y="6356350"/>
            <a:ext cx="1016000" cy="365125"/>
          </a:xfrm>
          <a:prstGeom prst="rect">
            <a:avLst/>
          </a:prstGeom>
        </p:spPr>
        <p:txBody>
          <a:bodyPr vert="horz" wrap="square" lIns="0" tIns="0" rIns="0" bIns="0" numCol="1" anchor="b" anchorCtr="0" compatLnSpc="1"/>
          <a:lstStyle>
            <a:lvl1pPr algn="r">
              <a:defRPr sz="1200">
                <a:solidFill>
                  <a:srgbClr val="045C75"/>
                </a:solidFill>
              </a:defRPr>
            </a:lvl1pPr>
          </a:lstStyle>
          <a:p>
            <a:pPr lvl="0" eaLnBrk="1" fontAlgn="base" hangingPunct="1">
              <a:buNone/>
            </a:pPr>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grpSp>
        <p:nvGrpSpPr>
          <p:cNvPr id="1033" name="组合 1"/>
          <p:cNvGrpSpPr/>
          <p:nvPr/>
        </p:nvGrpSpPr>
        <p:grpSpPr>
          <a:xfrm>
            <a:off x="-25400" y="203200"/>
            <a:ext cx="12240684" cy="647700"/>
            <a:chOff x="-19045" y="216550"/>
            <a:chExt cx="9180548" cy="649224"/>
          </a:xfrm>
        </p:grpSpPr>
        <p:sp>
          <p:nvSpPr>
            <p:cNvPr id="12" name="任意多边形 11"/>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80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3" name="任意多边形 12"/>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80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anose="020F0502020204030204" pitchFamily="34" charset="0"/>
          <a:ea typeface="隶书" panose="02010509060101010101" pitchFamily="49" charset="-122"/>
        </a:defRPr>
      </a:lvl2pPr>
      <a:lvl3pPr algn="l" rtl="0" eaLnBrk="0" fontAlgn="base" hangingPunct="0">
        <a:spcBef>
          <a:spcPct val="0"/>
        </a:spcBef>
        <a:spcAft>
          <a:spcPct val="0"/>
        </a:spcAft>
        <a:defRPr sz="5000">
          <a:solidFill>
            <a:schemeClr val="tx2"/>
          </a:solidFill>
          <a:latin typeface="Calibri" panose="020F0502020204030204" pitchFamily="34" charset="0"/>
          <a:ea typeface="隶书" panose="02010509060101010101" pitchFamily="49" charset="-122"/>
        </a:defRPr>
      </a:lvl3pPr>
      <a:lvl4pPr algn="l" rtl="0" eaLnBrk="0" fontAlgn="base" hangingPunct="0">
        <a:spcBef>
          <a:spcPct val="0"/>
        </a:spcBef>
        <a:spcAft>
          <a:spcPct val="0"/>
        </a:spcAft>
        <a:defRPr sz="5000">
          <a:solidFill>
            <a:schemeClr val="tx2"/>
          </a:solidFill>
          <a:latin typeface="Calibri" panose="020F0502020204030204" pitchFamily="34" charset="0"/>
          <a:ea typeface="隶书" panose="02010509060101010101" pitchFamily="49" charset="-122"/>
        </a:defRPr>
      </a:lvl4pPr>
      <a:lvl5pPr algn="l" rtl="0" eaLnBrk="0" fontAlgn="base" hangingPunct="0">
        <a:spcBef>
          <a:spcPct val="0"/>
        </a:spcBef>
        <a:spcAft>
          <a:spcPct val="0"/>
        </a:spcAft>
        <a:defRPr sz="5000">
          <a:solidFill>
            <a:schemeClr val="tx2"/>
          </a:solidFill>
          <a:latin typeface="Calibri" panose="020F0502020204030204" pitchFamily="34" charset="0"/>
          <a:ea typeface="隶书" panose="02010509060101010101" pitchFamily="49" charset="-122"/>
        </a:defRPr>
      </a:lvl5pPr>
      <a:lvl6pPr marL="457200" algn="l" rtl="0" fontAlgn="base">
        <a:spcBef>
          <a:spcPct val="0"/>
        </a:spcBef>
        <a:spcAft>
          <a:spcPct val="0"/>
        </a:spcAft>
        <a:defRPr sz="5000">
          <a:solidFill>
            <a:schemeClr val="tx2"/>
          </a:solidFill>
          <a:latin typeface="Calibri" panose="020F0502020204030204" pitchFamily="34" charset="0"/>
          <a:ea typeface="隶书" panose="02010509060101010101" pitchFamily="49" charset="-122"/>
        </a:defRPr>
      </a:lvl6pPr>
      <a:lvl7pPr marL="914400" algn="l" rtl="0" fontAlgn="base">
        <a:spcBef>
          <a:spcPct val="0"/>
        </a:spcBef>
        <a:spcAft>
          <a:spcPct val="0"/>
        </a:spcAft>
        <a:defRPr sz="5000">
          <a:solidFill>
            <a:schemeClr val="tx2"/>
          </a:solidFill>
          <a:latin typeface="Calibri" panose="020F0502020204030204" pitchFamily="34" charset="0"/>
          <a:ea typeface="隶书" panose="02010509060101010101" pitchFamily="49" charset="-122"/>
        </a:defRPr>
      </a:lvl7pPr>
      <a:lvl8pPr marL="1371600" algn="l" rtl="0" fontAlgn="base">
        <a:spcBef>
          <a:spcPct val="0"/>
        </a:spcBef>
        <a:spcAft>
          <a:spcPct val="0"/>
        </a:spcAft>
        <a:defRPr sz="5000">
          <a:solidFill>
            <a:schemeClr val="tx2"/>
          </a:solidFill>
          <a:latin typeface="Calibri" panose="020F0502020204030204" pitchFamily="34" charset="0"/>
          <a:ea typeface="隶书" panose="02010509060101010101" pitchFamily="49" charset="-122"/>
        </a:defRPr>
      </a:lvl8pPr>
      <a:lvl9pPr marL="1828800" algn="l" rtl="0" fontAlgn="base">
        <a:spcBef>
          <a:spcPct val="0"/>
        </a:spcBef>
        <a:spcAft>
          <a:spcPct val="0"/>
        </a:spcAft>
        <a:defRPr sz="5000">
          <a:solidFill>
            <a:schemeClr val="tx2"/>
          </a:solidFill>
          <a:latin typeface="Calibri" panose="020F0502020204030204" pitchFamily="34" charset="0"/>
          <a:ea typeface="隶书" panose="02010509060101010101" pitchFamily="49" charset="-122"/>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40080" indent="-246380"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380"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405"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185" algn="l" rtl="0" eaLnBrk="1" latinLnBrk="0" hangingPunct="1">
        <a:spcBef>
          <a:spcPct val="20000"/>
        </a:spcBef>
        <a:buClr>
          <a:schemeClr val="accent5"/>
        </a:buClr>
        <a:buSzPct val="80000"/>
        <a:buFont typeface="Wingdings 2" panose="05020102010507070707"/>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panose="05020102010507070707"/>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838200" y="1131094"/>
            <a:ext cx="10515600" cy="994172"/>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838200" y="2226469"/>
            <a:ext cx="10515600" cy="3263504"/>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38200" y="5624513"/>
            <a:ext cx="2743200" cy="273844"/>
          </a:xfrm>
          <a:prstGeom prst="rect">
            <a:avLst/>
          </a:prstGeom>
        </p:spPr>
        <p:txBody>
          <a:bodyPr vert="horz" lIns="91440" tIns="45720" rIns="91440" bIns="45720" rtlCol="0" anchor="ctr">
            <a:normAutofit/>
          </a:bodyPr>
          <a:lstStyle>
            <a:lvl1pPr algn="l">
              <a:lnSpc>
                <a:spcPct val="120000"/>
              </a:lnSpc>
              <a:defRPr sz="900">
                <a:solidFill>
                  <a:schemeClr val="bg1">
                    <a:lumMod val="50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038600" y="5624513"/>
            <a:ext cx="4114800" cy="273844"/>
          </a:xfrm>
          <a:prstGeom prst="rect">
            <a:avLst/>
          </a:prstGeom>
        </p:spPr>
        <p:txBody>
          <a:bodyPr vert="horz" lIns="91440" tIns="45720" rIns="91440" bIns="45720" rtlCol="0" anchor="ctr">
            <a:normAutofit/>
          </a:bodyPr>
          <a:lstStyle>
            <a:lvl1pPr algn="ctr">
              <a:lnSpc>
                <a:spcPct val="120000"/>
              </a:lnSpc>
              <a:defRPr sz="900">
                <a:solidFill>
                  <a:schemeClr val="bg1">
                    <a:lumMod val="50000"/>
                  </a:schemeClr>
                </a:solidFill>
              </a:defRPr>
            </a:lvl1pPr>
          </a:lstStyle>
          <a:p>
            <a:endParaRPr lang="zh-CN" altLang="en-US"/>
          </a:p>
        </p:txBody>
      </p:sp>
      <p:sp>
        <p:nvSpPr>
          <p:cNvPr id="6" name="灯片编号占位符 5"/>
          <p:cNvSpPr>
            <a:spLocks noGrp="1"/>
          </p:cNvSpPr>
          <p:nvPr>
            <p:ph type="sldNum" sz="quarter" idx="4"/>
            <p:custDataLst>
              <p:tags r:id="rId23"/>
            </p:custDataLst>
          </p:nvPr>
        </p:nvSpPr>
        <p:spPr>
          <a:xfrm>
            <a:off x="8610600" y="5624513"/>
            <a:ext cx="2743200" cy="273844"/>
          </a:xfrm>
          <a:prstGeom prst="rect">
            <a:avLst/>
          </a:prstGeom>
        </p:spPr>
        <p:txBody>
          <a:bodyPr vert="horz" lIns="91440" tIns="45720" rIns="91440" bIns="45720" rtlCol="0" anchor="ctr">
            <a:normAutofit/>
          </a:bodyPr>
          <a:lstStyle>
            <a:lvl1pPr algn="r">
              <a:lnSpc>
                <a:spcPct val="120000"/>
              </a:lnSpc>
              <a:defRPr sz="900">
                <a:solidFill>
                  <a:schemeClr val="bg1">
                    <a:lumMod val="50000"/>
                  </a:schemeClr>
                </a:solidFill>
              </a:defRPr>
            </a:lvl1pPr>
          </a:lstStyle>
          <a:p>
            <a:fld id="{49AE70B2-8BF9-45C0-BB95-33D1B9D3A854}" type="slidenum">
              <a:rPr lang="zh-CN" altLang="en-US" smtClean="0"/>
            </a:fld>
            <a:endParaRPr lang="zh-CN" altLang="en-US"/>
          </a:p>
        </p:txBody>
      </p:sp>
      <p:sp>
        <p:nvSpPr>
          <p:cNvPr id="7" name="KSO_TEMPLATE" hidden="1"/>
          <p:cNvSpPr/>
          <p:nvPr>
            <p:custDataLst>
              <p:tags r:id="rId24"/>
            </p:custDataLst>
          </p:nvPr>
        </p:nvSpPr>
        <p:spPr>
          <a:xfrm>
            <a:off x="0" y="85725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txStyles>
    <p:titleStyle>
      <a:lvl1pPr algn="l" defTabSz="685800" rtl="0" eaLnBrk="1" latinLnBrk="0" hangingPunct="1">
        <a:lnSpc>
          <a:spcPct val="120000"/>
        </a:lnSpc>
        <a:spcBef>
          <a:spcPct val="0"/>
        </a:spcBef>
        <a:buNone/>
        <a:defRPr sz="3000" kern="1200">
          <a:solidFill>
            <a:schemeClr val="tx1"/>
          </a:solidFill>
          <a:latin typeface="+mj-lt"/>
          <a:ea typeface="+mj-ea"/>
          <a:cs typeface="+mj-cs"/>
        </a:defRPr>
      </a:lvl1pPr>
    </p:titleStyle>
    <p:bodyStyle>
      <a:lvl1pPr marL="171450" indent="-171450" algn="l" defTabSz="685800" rtl="0" eaLnBrk="1" latinLnBrk="0" hangingPunct="1">
        <a:lnSpc>
          <a:spcPct val="12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38200" y="6356350"/>
            <a:ext cx="2743200" cy="365125"/>
          </a:xfrm>
          <a:prstGeom prst="rect">
            <a:avLst/>
          </a:prstGeom>
        </p:spPr>
        <p:txBody>
          <a:bodyPr vert="horz" lIns="91440" tIns="45720" rIns="91440" bIns="45720" rtlCol="0" anchor="ctr">
            <a:normAutofit/>
          </a:bodyPr>
          <a:lstStyle>
            <a:lvl1pPr algn="l">
              <a:lnSpc>
                <a:spcPct val="120000"/>
              </a:lnSpc>
              <a:defRPr sz="1200">
                <a:solidFill>
                  <a:schemeClr val="bg1">
                    <a:lumMod val="50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038600" y="6356350"/>
            <a:ext cx="4114800" cy="365125"/>
          </a:xfrm>
          <a:prstGeom prst="rect">
            <a:avLst/>
          </a:prstGeom>
        </p:spPr>
        <p:txBody>
          <a:bodyPr vert="horz" lIns="91440" tIns="45720" rIns="91440" bIns="45720" rtlCol="0" anchor="ctr">
            <a:normAutofit/>
          </a:bodyPr>
          <a:lstStyle>
            <a:lvl1pPr algn="ctr">
              <a:lnSpc>
                <a:spcPct val="120000"/>
              </a:lnSpc>
              <a:defRPr sz="1200">
                <a:solidFill>
                  <a:schemeClr val="bg1">
                    <a:lumMod val="50000"/>
                  </a:schemeClr>
                </a:solidFill>
              </a:defRPr>
            </a:lvl1pPr>
          </a:lstStyle>
          <a:p>
            <a:endParaRPr lang="zh-CN" altLang="en-US"/>
          </a:p>
        </p:txBody>
      </p:sp>
      <p:sp>
        <p:nvSpPr>
          <p:cNvPr id="6" name="灯片编号占位符 5"/>
          <p:cNvSpPr>
            <a:spLocks noGrp="1"/>
          </p:cNvSpPr>
          <p:nvPr>
            <p:ph type="sldNum" sz="quarter" idx="4"/>
            <p:custDataLst>
              <p:tags r:id="rId23"/>
            </p:custDataLst>
          </p:nvPr>
        </p:nvSpPr>
        <p:spPr>
          <a:xfrm>
            <a:off x="8610600" y="6356350"/>
            <a:ext cx="2743200" cy="365125"/>
          </a:xfrm>
          <a:prstGeom prst="rect">
            <a:avLst/>
          </a:prstGeom>
        </p:spPr>
        <p:txBody>
          <a:bodyPr vert="horz" lIns="91440" tIns="45720" rIns="91440" bIns="45720" rtlCol="0" anchor="ctr">
            <a:normAutofit/>
          </a:bodyPr>
          <a:lstStyle>
            <a:lvl1pPr algn="r">
              <a:lnSpc>
                <a:spcPct val="120000"/>
              </a:lnSpc>
              <a:defRPr sz="1200">
                <a:solidFill>
                  <a:schemeClr val="bg1">
                    <a:lumMod val="50000"/>
                  </a:schemeClr>
                </a:solidFill>
              </a:defRPr>
            </a:lvl1pPr>
          </a:lstStyle>
          <a:p>
            <a:fld id="{49AE70B2-8BF9-45C0-BB95-33D1B9D3A854}" type="slidenum">
              <a:rPr lang="zh-CN" altLang="en-US" smtClean="0"/>
            </a:fld>
            <a:endParaRPr lang="zh-CN" altLang="en-US"/>
          </a:p>
        </p:txBody>
      </p:sp>
      <p:sp>
        <p:nvSpPr>
          <p:cNvPr id="7" name="KSO_TEMPLATE" hidden="1"/>
          <p:cNvSpPr/>
          <p:nvPr>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Lst>
  <p:txStyles>
    <p:titleStyle>
      <a:lvl1pPr algn="l" defTabSz="914400" rtl="0" eaLnBrk="1" latinLnBrk="0" hangingPunct="1">
        <a:lnSpc>
          <a:spcPct val="12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3.xml"/><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tags" Target="../tags/tag275.xml"/></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image" Target="../media/image13.png"/><Relationship Id="rId7" Type="http://schemas.openxmlformats.org/officeDocument/2006/relationships/tags" Target="../tags/tag348.xml"/><Relationship Id="rId6" Type="http://schemas.openxmlformats.org/officeDocument/2006/relationships/image" Target="../media/image12.png"/><Relationship Id="rId5" Type="http://schemas.openxmlformats.org/officeDocument/2006/relationships/tags" Target="../tags/tag347.xml"/><Relationship Id="rId4" Type="http://schemas.openxmlformats.org/officeDocument/2006/relationships/tags" Target="../tags/tag346.xml"/><Relationship Id="rId3" Type="http://schemas.openxmlformats.org/officeDocument/2006/relationships/tags" Target="../tags/tag345.xml"/><Relationship Id="rId2" Type="http://schemas.openxmlformats.org/officeDocument/2006/relationships/tags" Target="../tags/tag344.xml"/><Relationship Id="rId10" Type="http://schemas.openxmlformats.org/officeDocument/2006/relationships/notesSlide" Target="../notesSlides/notesSlide3.xml"/><Relationship Id="rId1" Type="http://schemas.openxmlformats.org/officeDocument/2006/relationships/hyperlink" Target="http://grs.zju.edu.cn/" TargetMode="Externa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32.xml"/><Relationship Id="rId4" Type="http://schemas.openxmlformats.org/officeDocument/2006/relationships/image" Target="../media/image15.svg"/><Relationship Id="rId3" Type="http://schemas.openxmlformats.org/officeDocument/2006/relationships/image" Target="../media/image14.png"/><Relationship Id="rId2" Type="http://schemas.openxmlformats.org/officeDocument/2006/relationships/tags" Target="../tags/tag350.xml"/><Relationship Id="rId1" Type="http://schemas.openxmlformats.org/officeDocument/2006/relationships/tags" Target="../tags/tag349.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32.xml"/><Relationship Id="rId3" Type="http://schemas.openxmlformats.org/officeDocument/2006/relationships/tags" Target="../tags/tag352.xml"/><Relationship Id="rId2" Type="http://schemas.openxmlformats.org/officeDocument/2006/relationships/tags" Target="../tags/tag351.xml"/><Relationship Id="rId1" Type="http://schemas.openxmlformats.org/officeDocument/2006/relationships/image" Target="../media/image16.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32.xml"/><Relationship Id="rId3" Type="http://schemas.openxmlformats.org/officeDocument/2006/relationships/tags" Target="../tags/tag354.xml"/><Relationship Id="rId2" Type="http://schemas.openxmlformats.org/officeDocument/2006/relationships/tags" Target="../tags/tag353.xml"/><Relationship Id="rId1" Type="http://schemas.openxmlformats.org/officeDocument/2006/relationships/image" Target="../media/image17.jpeg"/></Relationships>
</file>

<file path=ppt/slides/_rels/slide14.xml.rels><?xml version="1.0" encoding="UTF-8" standalone="yes"?>
<Relationships xmlns="http://schemas.openxmlformats.org/package/2006/relationships"><Relationship Id="rId9" Type="http://schemas.openxmlformats.org/officeDocument/2006/relationships/tags" Target="../tags/tag363.xml"/><Relationship Id="rId8" Type="http://schemas.openxmlformats.org/officeDocument/2006/relationships/tags" Target="../tags/tag362.xml"/><Relationship Id="rId7" Type="http://schemas.openxmlformats.org/officeDocument/2006/relationships/tags" Target="../tags/tag361.xml"/><Relationship Id="rId6" Type="http://schemas.openxmlformats.org/officeDocument/2006/relationships/tags" Target="../tags/tag360.xml"/><Relationship Id="rId5" Type="http://schemas.openxmlformats.org/officeDocument/2006/relationships/tags" Target="../tags/tag359.xml"/><Relationship Id="rId4" Type="http://schemas.openxmlformats.org/officeDocument/2006/relationships/tags" Target="../tags/tag358.xml"/><Relationship Id="rId3" Type="http://schemas.openxmlformats.org/officeDocument/2006/relationships/tags" Target="../tags/tag357.xml"/><Relationship Id="rId22" Type="http://schemas.openxmlformats.org/officeDocument/2006/relationships/slideLayout" Target="../slideLayouts/slideLayout37.xml"/><Relationship Id="rId21" Type="http://schemas.openxmlformats.org/officeDocument/2006/relationships/tags" Target="../tags/tag375.xml"/><Relationship Id="rId20" Type="http://schemas.openxmlformats.org/officeDocument/2006/relationships/tags" Target="../tags/tag374.xml"/><Relationship Id="rId2" Type="http://schemas.openxmlformats.org/officeDocument/2006/relationships/tags" Target="../tags/tag356.xml"/><Relationship Id="rId19" Type="http://schemas.openxmlformats.org/officeDocument/2006/relationships/tags" Target="../tags/tag373.xml"/><Relationship Id="rId18" Type="http://schemas.openxmlformats.org/officeDocument/2006/relationships/tags" Target="../tags/tag372.xml"/><Relationship Id="rId17" Type="http://schemas.openxmlformats.org/officeDocument/2006/relationships/tags" Target="../tags/tag371.xml"/><Relationship Id="rId16" Type="http://schemas.openxmlformats.org/officeDocument/2006/relationships/tags" Target="../tags/tag370.xml"/><Relationship Id="rId15" Type="http://schemas.openxmlformats.org/officeDocument/2006/relationships/tags" Target="../tags/tag369.xml"/><Relationship Id="rId14" Type="http://schemas.openxmlformats.org/officeDocument/2006/relationships/tags" Target="../tags/tag368.xml"/><Relationship Id="rId13" Type="http://schemas.openxmlformats.org/officeDocument/2006/relationships/tags" Target="../tags/tag367.xml"/><Relationship Id="rId12" Type="http://schemas.openxmlformats.org/officeDocument/2006/relationships/tags" Target="../tags/tag366.xml"/><Relationship Id="rId11" Type="http://schemas.openxmlformats.org/officeDocument/2006/relationships/tags" Target="../tags/tag365.xml"/><Relationship Id="rId10" Type="http://schemas.openxmlformats.org/officeDocument/2006/relationships/tags" Target="../tags/tag364.xml"/><Relationship Id="rId1" Type="http://schemas.openxmlformats.org/officeDocument/2006/relationships/tags" Target="../tags/tag355.xml"/></Relationships>
</file>

<file path=ppt/slides/_rels/slide15.xml.rels><?xml version="1.0" encoding="UTF-8" standalone="yes"?>
<Relationships xmlns="http://schemas.openxmlformats.org/package/2006/relationships"><Relationship Id="rId9" Type="http://schemas.openxmlformats.org/officeDocument/2006/relationships/tags" Target="../tags/tag383.xml"/><Relationship Id="rId8" Type="http://schemas.openxmlformats.org/officeDocument/2006/relationships/image" Target="../media/image18.jpeg"/><Relationship Id="rId7" Type="http://schemas.openxmlformats.org/officeDocument/2006/relationships/tags" Target="../tags/tag382.xml"/><Relationship Id="rId6" Type="http://schemas.openxmlformats.org/officeDocument/2006/relationships/tags" Target="../tags/tag381.xml"/><Relationship Id="rId5" Type="http://schemas.openxmlformats.org/officeDocument/2006/relationships/tags" Target="../tags/tag380.xml"/><Relationship Id="rId4" Type="http://schemas.openxmlformats.org/officeDocument/2006/relationships/tags" Target="../tags/tag379.xml"/><Relationship Id="rId3" Type="http://schemas.openxmlformats.org/officeDocument/2006/relationships/tags" Target="../tags/tag378.xml"/><Relationship Id="rId2" Type="http://schemas.openxmlformats.org/officeDocument/2006/relationships/tags" Target="../tags/tag377.xml"/><Relationship Id="rId10" Type="http://schemas.openxmlformats.org/officeDocument/2006/relationships/slideLayout" Target="../slideLayouts/slideLayout37.xml"/><Relationship Id="rId1" Type="http://schemas.openxmlformats.org/officeDocument/2006/relationships/tags" Target="../tags/tag376.xml"/></Relationships>
</file>

<file path=ppt/slides/_rels/slide16.xml.rels><?xml version="1.0" encoding="UTF-8" standalone="yes"?>
<Relationships xmlns="http://schemas.openxmlformats.org/package/2006/relationships"><Relationship Id="rId9" Type="http://schemas.openxmlformats.org/officeDocument/2006/relationships/tags" Target="../tags/tag391.xml"/><Relationship Id="rId8" Type="http://schemas.openxmlformats.org/officeDocument/2006/relationships/image" Target="../media/image19.jpeg"/><Relationship Id="rId7" Type="http://schemas.openxmlformats.org/officeDocument/2006/relationships/tags" Target="../tags/tag390.xml"/><Relationship Id="rId6" Type="http://schemas.openxmlformats.org/officeDocument/2006/relationships/tags" Target="../tags/tag389.xml"/><Relationship Id="rId5" Type="http://schemas.openxmlformats.org/officeDocument/2006/relationships/tags" Target="../tags/tag388.xml"/><Relationship Id="rId4" Type="http://schemas.openxmlformats.org/officeDocument/2006/relationships/tags" Target="../tags/tag387.xml"/><Relationship Id="rId3" Type="http://schemas.openxmlformats.org/officeDocument/2006/relationships/tags" Target="../tags/tag386.xml"/><Relationship Id="rId2" Type="http://schemas.openxmlformats.org/officeDocument/2006/relationships/tags" Target="../tags/tag385.xml"/><Relationship Id="rId12" Type="http://schemas.openxmlformats.org/officeDocument/2006/relationships/slideLayout" Target="../slideLayouts/slideLayout37.xml"/><Relationship Id="rId11" Type="http://schemas.openxmlformats.org/officeDocument/2006/relationships/tags" Target="../tags/tag393.xml"/><Relationship Id="rId10" Type="http://schemas.openxmlformats.org/officeDocument/2006/relationships/tags" Target="../tags/tag392.xml"/><Relationship Id="rId1" Type="http://schemas.openxmlformats.org/officeDocument/2006/relationships/tags" Target="../tags/tag384.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37.xml"/><Relationship Id="rId7" Type="http://schemas.openxmlformats.org/officeDocument/2006/relationships/tags" Target="../tags/tag400.xml"/><Relationship Id="rId6" Type="http://schemas.openxmlformats.org/officeDocument/2006/relationships/tags" Target="../tags/tag399.xml"/><Relationship Id="rId5" Type="http://schemas.openxmlformats.org/officeDocument/2006/relationships/tags" Target="../tags/tag398.xml"/><Relationship Id="rId4" Type="http://schemas.openxmlformats.org/officeDocument/2006/relationships/tags" Target="../tags/tag397.xml"/><Relationship Id="rId3" Type="http://schemas.openxmlformats.org/officeDocument/2006/relationships/tags" Target="../tags/tag396.xml"/><Relationship Id="rId2" Type="http://schemas.openxmlformats.org/officeDocument/2006/relationships/tags" Target="../tags/tag395.xml"/><Relationship Id="rId1" Type="http://schemas.openxmlformats.org/officeDocument/2006/relationships/tags" Target="../tags/tag394.xml"/></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tags" Target="../tags/tag405.xml"/><Relationship Id="rId7" Type="http://schemas.openxmlformats.org/officeDocument/2006/relationships/tags" Target="../tags/tag404.xml"/><Relationship Id="rId6" Type="http://schemas.openxmlformats.org/officeDocument/2006/relationships/image" Target="../media/image22.jpeg"/><Relationship Id="rId5" Type="http://schemas.openxmlformats.org/officeDocument/2006/relationships/tags" Target="../tags/tag403.xml"/><Relationship Id="rId4" Type="http://schemas.openxmlformats.org/officeDocument/2006/relationships/image" Target="../media/image21.jpeg"/><Relationship Id="rId3" Type="http://schemas.openxmlformats.org/officeDocument/2006/relationships/tags" Target="../tags/tag402.xml"/><Relationship Id="rId2" Type="http://schemas.openxmlformats.org/officeDocument/2006/relationships/image" Target="../media/image20.jpeg"/><Relationship Id="rId1" Type="http://schemas.openxmlformats.org/officeDocument/2006/relationships/tags" Target="../tags/tag401.xml"/></Relationships>
</file>

<file path=ppt/slides/_rels/slide19.xml.rels><?xml version="1.0" encoding="UTF-8" standalone="yes"?>
<Relationships xmlns="http://schemas.openxmlformats.org/package/2006/relationships"><Relationship Id="rId9" Type="http://schemas.openxmlformats.org/officeDocument/2006/relationships/tags" Target="../tags/tag412.xml"/><Relationship Id="rId8" Type="http://schemas.openxmlformats.org/officeDocument/2006/relationships/tags" Target="../tags/tag411.xml"/><Relationship Id="rId7" Type="http://schemas.openxmlformats.org/officeDocument/2006/relationships/image" Target="../media/image24.png"/><Relationship Id="rId6" Type="http://schemas.openxmlformats.org/officeDocument/2006/relationships/tags" Target="../tags/tag410.xml"/><Relationship Id="rId5" Type="http://schemas.openxmlformats.org/officeDocument/2006/relationships/image" Target="../media/image23.png"/><Relationship Id="rId4" Type="http://schemas.openxmlformats.org/officeDocument/2006/relationships/tags" Target="../tags/tag409.xml"/><Relationship Id="rId3" Type="http://schemas.openxmlformats.org/officeDocument/2006/relationships/tags" Target="../tags/tag408.xml"/><Relationship Id="rId2" Type="http://schemas.openxmlformats.org/officeDocument/2006/relationships/tags" Target="../tags/tag407.xml"/><Relationship Id="rId14" Type="http://schemas.openxmlformats.org/officeDocument/2006/relationships/slideLayout" Target="../slideLayouts/slideLayout19.xml"/><Relationship Id="rId13" Type="http://schemas.openxmlformats.org/officeDocument/2006/relationships/tags" Target="../tags/tag416.xml"/><Relationship Id="rId12" Type="http://schemas.openxmlformats.org/officeDocument/2006/relationships/tags" Target="../tags/tag415.xml"/><Relationship Id="rId11" Type="http://schemas.openxmlformats.org/officeDocument/2006/relationships/tags" Target="../tags/tag414.xml"/><Relationship Id="rId10" Type="http://schemas.openxmlformats.org/officeDocument/2006/relationships/tags" Target="../tags/tag413.xml"/><Relationship Id="rId1" Type="http://schemas.openxmlformats.org/officeDocument/2006/relationships/tags" Target="../tags/tag406.xml"/></Relationships>
</file>

<file path=ppt/slides/_rels/slide2.xml.rels><?xml version="1.0" encoding="UTF-8" standalone="yes"?>
<Relationships xmlns="http://schemas.openxmlformats.org/package/2006/relationships"><Relationship Id="rId9" Type="http://schemas.openxmlformats.org/officeDocument/2006/relationships/tags" Target="../tags/tag284.xml"/><Relationship Id="rId8" Type="http://schemas.openxmlformats.org/officeDocument/2006/relationships/tags" Target="../tags/tag283.xml"/><Relationship Id="rId7" Type="http://schemas.openxmlformats.org/officeDocument/2006/relationships/tags" Target="../tags/tag282.xml"/><Relationship Id="rId6" Type="http://schemas.openxmlformats.org/officeDocument/2006/relationships/tags" Target="../tags/tag281.xml"/><Relationship Id="rId5" Type="http://schemas.openxmlformats.org/officeDocument/2006/relationships/tags" Target="../tags/tag280.xml"/><Relationship Id="rId4" Type="http://schemas.openxmlformats.org/officeDocument/2006/relationships/tags" Target="../tags/tag279.xml"/><Relationship Id="rId3" Type="http://schemas.openxmlformats.org/officeDocument/2006/relationships/tags" Target="../tags/tag278.xml"/><Relationship Id="rId2" Type="http://schemas.openxmlformats.org/officeDocument/2006/relationships/tags" Target="../tags/tag277.xml"/><Relationship Id="rId18" Type="http://schemas.openxmlformats.org/officeDocument/2006/relationships/slideLayout" Target="../slideLayouts/slideLayout19.xml"/><Relationship Id="rId17" Type="http://schemas.openxmlformats.org/officeDocument/2006/relationships/tags" Target="../tags/tag292.xml"/><Relationship Id="rId16" Type="http://schemas.openxmlformats.org/officeDocument/2006/relationships/tags" Target="../tags/tag291.xml"/><Relationship Id="rId15" Type="http://schemas.openxmlformats.org/officeDocument/2006/relationships/tags" Target="../tags/tag290.xml"/><Relationship Id="rId14" Type="http://schemas.openxmlformats.org/officeDocument/2006/relationships/tags" Target="../tags/tag289.xml"/><Relationship Id="rId13" Type="http://schemas.openxmlformats.org/officeDocument/2006/relationships/tags" Target="../tags/tag288.xml"/><Relationship Id="rId12" Type="http://schemas.openxmlformats.org/officeDocument/2006/relationships/tags" Target="../tags/tag287.xml"/><Relationship Id="rId11" Type="http://schemas.openxmlformats.org/officeDocument/2006/relationships/tags" Target="../tags/tag286.xml"/><Relationship Id="rId10" Type="http://schemas.openxmlformats.org/officeDocument/2006/relationships/tags" Target="../tags/tag285.xml"/><Relationship Id="rId1" Type="http://schemas.openxmlformats.org/officeDocument/2006/relationships/tags" Target="../tags/tag276.xml"/></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19.xml"/><Relationship Id="rId6" Type="http://schemas.openxmlformats.org/officeDocument/2006/relationships/tags" Target="../tags/tag422.xml"/><Relationship Id="rId5" Type="http://schemas.openxmlformats.org/officeDocument/2006/relationships/tags" Target="../tags/tag421.xml"/><Relationship Id="rId4" Type="http://schemas.openxmlformats.org/officeDocument/2006/relationships/tags" Target="../tags/tag420.xml"/><Relationship Id="rId3" Type="http://schemas.openxmlformats.org/officeDocument/2006/relationships/tags" Target="../tags/tag419.xml"/><Relationship Id="rId2" Type="http://schemas.openxmlformats.org/officeDocument/2006/relationships/tags" Target="../tags/tag418.xml"/><Relationship Id="rId1" Type="http://schemas.openxmlformats.org/officeDocument/2006/relationships/tags" Target="../tags/tag4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424.xml"/><Relationship Id="rId1" Type="http://schemas.openxmlformats.org/officeDocument/2006/relationships/tags" Target="../tags/tag423.xml"/></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tags" Target="../tags/tag431.xml"/><Relationship Id="rId7" Type="http://schemas.openxmlformats.org/officeDocument/2006/relationships/image" Target="../media/image25.jpeg"/><Relationship Id="rId6" Type="http://schemas.openxmlformats.org/officeDocument/2006/relationships/tags" Target="../tags/tag430.xml"/><Relationship Id="rId5" Type="http://schemas.openxmlformats.org/officeDocument/2006/relationships/tags" Target="../tags/tag429.xml"/><Relationship Id="rId4" Type="http://schemas.openxmlformats.org/officeDocument/2006/relationships/tags" Target="../tags/tag428.xml"/><Relationship Id="rId3" Type="http://schemas.openxmlformats.org/officeDocument/2006/relationships/tags" Target="../tags/tag427.xml"/><Relationship Id="rId2" Type="http://schemas.openxmlformats.org/officeDocument/2006/relationships/tags" Target="../tags/tag426.xml"/><Relationship Id="rId1" Type="http://schemas.openxmlformats.org/officeDocument/2006/relationships/tags" Target="../tags/tag425.xml"/></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34.xml"/><Relationship Id="rId4" Type="http://schemas.openxmlformats.org/officeDocument/2006/relationships/tags" Target="../tags/tag434.xml"/><Relationship Id="rId3" Type="http://schemas.openxmlformats.org/officeDocument/2006/relationships/tags" Target="../tags/tag433.xml"/><Relationship Id="rId2" Type="http://schemas.openxmlformats.org/officeDocument/2006/relationships/tags" Target="../tags/tag432.xml"/><Relationship Id="rId1" Type="http://schemas.openxmlformats.org/officeDocument/2006/relationships/image" Target="../media/image26.jpe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tags" Target="../tags/tag439.xml"/><Relationship Id="rId4" Type="http://schemas.openxmlformats.org/officeDocument/2006/relationships/tags" Target="../tags/tag438.xml"/><Relationship Id="rId3" Type="http://schemas.openxmlformats.org/officeDocument/2006/relationships/tags" Target="../tags/tag437.xml"/><Relationship Id="rId2" Type="http://schemas.openxmlformats.org/officeDocument/2006/relationships/tags" Target="../tags/tag436.xml"/><Relationship Id="rId1" Type="http://schemas.openxmlformats.org/officeDocument/2006/relationships/tags" Target="../tags/tag43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441.xml"/><Relationship Id="rId1" Type="http://schemas.openxmlformats.org/officeDocument/2006/relationships/tags" Target="../tags/tag440.xml"/></Relationships>
</file>

<file path=ppt/slides/_rels/slide26.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tags" Target="../tags/tag449.xml"/><Relationship Id="rId7" Type="http://schemas.openxmlformats.org/officeDocument/2006/relationships/tags" Target="../tags/tag448.xml"/><Relationship Id="rId6" Type="http://schemas.openxmlformats.org/officeDocument/2006/relationships/tags" Target="../tags/tag447.xml"/><Relationship Id="rId5" Type="http://schemas.openxmlformats.org/officeDocument/2006/relationships/tags" Target="../tags/tag446.xml"/><Relationship Id="rId4" Type="http://schemas.openxmlformats.org/officeDocument/2006/relationships/tags" Target="../tags/tag445.xml"/><Relationship Id="rId3" Type="http://schemas.openxmlformats.org/officeDocument/2006/relationships/tags" Target="../tags/tag444.xml"/><Relationship Id="rId2" Type="http://schemas.openxmlformats.org/officeDocument/2006/relationships/tags" Target="../tags/tag443.xml"/><Relationship Id="rId1" Type="http://schemas.openxmlformats.org/officeDocument/2006/relationships/tags" Target="../tags/tag442.xml"/></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37.xml"/><Relationship Id="rId4" Type="http://schemas.openxmlformats.org/officeDocument/2006/relationships/tags" Target="../tags/tag453.xml"/><Relationship Id="rId3" Type="http://schemas.openxmlformats.org/officeDocument/2006/relationships/tags" Target="../tags/tag452.xml"/><Relationship Id="rId2" Type="http://schemas.openxmlformats.org/officeDocument/2006/relationships/tags" Target="../tags/tag451.xml"/><Relationship Id="rId1" Type="http://schemas.openxmlformats.org/officeDocument/2006/relationships/tags" Target="../tags/tag450.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455.xml"/><Relationship Id="rId1" Type="http://schemas.openxmlformats.org/officeDocument/2006/relationships/tags" Target="../tags/tag454.xml"/></Relationships>
</file>

<file path=ppt/slides/_rels/slide29.xml.rels><?xml version="1.0" encoding="UTF-8" standalone="yes"?>
<Relationships xmlns="http://schemas.openxmlformats.org/package/2006/relationships"><Relationship Id="rId9" Type="http://schemas.openxmlformats.org/officeDocument/2006/relationships/tags" Target="../tags/tag464.xml"/><Relationship Id="rId8" Type="http://schemas.openxmlformats.org/officeDocument/2006/relationships/tags" Target="../tags/tag463.xml"/><Relationship Id="rId7" Type="http://schemas.openxmlformats.org/officeDocument/2006/relationships/tags" Target="../tags/tag462.xml"/><Relationship Id="rId6" Type="http://schemas.openxmlformats.org/officeDocument/2006/relationships/tags" Target="../tags/tag461.xml"/><Relationship Id="rId5" Type="http://schemas.openxmlformats.org/officeDocument/2006/relationships/tags" Target="../tags/tag460.xml"/><Relationship Id="rId4" Type="http://schemas.openxmlformats.org/officeDocument/2006/relationships/tags" Target="../tags/tag459.xml"/><Relationship Id="rId3" Type="http://schemas.openxmlformats.org/officeDocument/2006/relationships/tags" Target="../tags/tag458.xml"/><Relationship Id="rId2" Type="http://schemas.openxmlformats.org/officeDocument/2006/relationships/tags" Target="../tags/tag457.xml"/><Relationship Id="rId17" Type="http://schemas.openxmlformats.org/officeDocument/2006/relationships/slideLayout" Target="../slideLayouts/slideLayout37.xml"/><Relationship Id="rId16" Type="http://schemas.openxmlformats.org/officeDocument/2006/relationships/tags" Target="../tags/tag471.xml"/><Relationship Id="rId15" Type="http://schemas.openxmlformats.org/officeDocument/2006/relationships/tags" Target="../tags/tag470.xml"/><Relationship Id="rId14" Type="http://schemas.openxmlformats.org/officeDocument/2006/relationships/tags" Target="../tags/tag469.xml"/><Relationship Id="rId13" Type="http://schemas.openxmlformats.org/officeDocument/2006/relationships/tags" Target="../tags/tag468.xml"/><Relationship Id="rId12" Type="http://schemas.openxmlformats.org/officeDocument/2006/relationships/tags" Target="../tags/tag467.xml"/><Relationship Id="rId11" Type="http://schemas.openxmlformats.org/officeDocument/2006/relationships/tags" Target="../tags/tag466.xml"/><Relationship Id="rId10" Type="http://schemas.openxmlformats.org/officeDocument/2006/relationships/tags" Target="../tags/tag465.xml"/><Relationship Id="rId1" Type="http://schemas.openxmlformats.org/officeDocument/2006/relationships/tags" Target="../tags/tag456.xml"/></Relationships>
</file>

<file path=ppt/slides/_rels/slide3.xml.rels><?xml version="1.0" encoding="UTF-8" standalone="yes"?>
<Relationships xmlns="http://schemas.openxmlformats.org/package/2006/relationships"><Relationship Id="rId9" Type="http://schemas.openxmlformats.org/officeDocument/2006/relationships/tags" Target="../tags/tag300.xml"/><Relationship Id="rId8" Type="http://schemas.openxmlformats.org/officeDocument/2006/relationships/tags" Target="../tags/tag299.xml"/><Relationship Id="rId7" Type="http://schemas.openxmlformats.org/officeDocument/2006/relationships/tags" Target="../tags/tag298.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3" Type="http://schemas.openxmlformats.org/officeDocument/2006/relationships/tags" Target="../tags/tag294.xml"/><Relationship Id="rId2" Type="http://schemas.openxmlformats.org/officeDocument/2006/relationships/image" Target="../media/image8.png"/><Relationship Id="rId10" Type="http://schemas.openxmlformats.org/officeDocument/2006/relationships/slideLayout" Target="../slideLayouts/slideLayout19.xml"/><Relationship Id="rId1" Type="http://schemas.openxmlformats.org/officeDocument/2006/relationships/tags" Target="../tags/tag29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tags" Target="../tags/tag472.xml"/></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16.xml"/><Relationship Id="rId5" Type="http://schemas.openxmlformats.org/officeDocument/2006/relationships/tags" Target="../tags/tag477.xml"/><Relationship Id="rId4" Type="http://schemas.openxmlformats.org/officeDocument/2006/relationships/tags" Target="../tags/tag476.xml"/><Relationship Id="rId3" Type="http://schemas.openxmlformats.org/officeDocument/2006/relationships/tags" Target="../tags/tag475.xml"/><Relationship Id="rId2" Type="http://schemas.openxmlformats.org/officeDocument/2006/relationships/tags" Target="../tags/tag474.xml"/><Relationship Id="rId1" Type="http://schemas.openxmlformats.org/officeDocument/2006/relationships/tags" Target="../tags/tag473.xml"/></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16.xml"/><Relationship Id="rId5" Type="http://schemas.openxmlformats.org/officeDocument/2006/relationships/tags" Target="../tags/tag482.xml"/><Relationship Id="rId4" Type="http://schemas.openxmlformats.org/officeDocument/2006/relationships/tags" Target="../tags/tag481.xml"/><Relationship Id="rId3" Type="http://schemas.openxmlformats.org/officeDocument/2006/relationships/tags" Target="../tags/tag480.xml"/><Relationship Id="rId2" Type="http://schemas.openxmlformats.org/officeDocument/2006/relationships/tags" Target="../tags/tag479.xml"/><Relationship Id="rId1" Type="http://schemas.openxmlformats.org/officeDocument/2006/relationships/tags" Target="../tags/tag478.xml"/></Relationships>
</file>

<file path=ppt/slides/_rels/slide33.xml.rels><?xml version="1.0" encoding="UTF-8" standalone="yes"?>
<Relationships xmlns="http://schemas.openxmlformats.org/package/2006/relationships"><Relationship Id="rId7" Type="http://schemas.openxmlformats.org/officeDocument/2006/relationships/slideLayout" Target="../slideLayouts/slideLayout16.xml"/><Relationship Id="rId6" Type="http://schemas.openxmlformats.org/officeDocument/2006/relationships/tags" Target="../tags/tag488.xml"/><Relationship Id="rId5" Type="http://schemas.openxmlformats.org/officeDocument/2006/relationships/tags" Target="../tags/tag487.xml"/><Relationship Id="rId4" Type="http://schemas.openxmlformats.org/officeDocument/2006/relationships/tags" Target="../tags/tag486.xml"/><Relationship Id="rId3" Type="http://schemas.openxmlformats.org/officeDocument/2006/relationships/tags" Target="../tags/tag485.xml"/><Relationship Id="rId2" Type="http://schemas.openxmlformats.org/officeDocument/2006/relationships/tags" Target="../tags/tag484.xml"/><Relationship Id="rId1" Type="http://schemas.openxmlformats.org/officeDocument/2006/relationships/tags" Target="../tags/tag483.xml"/></Relationships>
</file>

<file path=ppt/slides/_rels/slide34.xml.rels><?xml version="1.0" encoding="UTF-8" standalone="yes"?>
<Relationships xmlns="http://schemas.openxmlformats.org/package/2006/relationships"><Relationship Id="rId7" Type="http://schemas.openxmlformats.org/officeDocument/2006/relationships/slideLayout" Target="../slideLayouts/slideLayout16.xml"/><Relationship Id="rId6" Type="http://schemas.openxmlformats.org/officeDocument/2006/relationships/tags" Target="../tags/tag494.xml"/><Relationship Id="rId5" Type="http://schemas.openxmlformats.org/officeDocument/2006/relationships/tags" Target="../tags/tag493.xml"/><Relationship Id="rId4" Type="http://schemas.openxmlformats.org/officeDocument/2006/relationships/tags" Target="../tags/tag492.xml"/><Relationship Id="rId3" Type="http://schemas.openxmlformats.org/officeDocument/2006/relationships/tags" Target="../tags/tag491.xml"/><Relationship Id="rId2" Type="http://schemas.openxmlformats.org/officeDocument/2006/relationships/tags" Target="../tags/tag490.xml"/><Relationship Id="rId1" Type="http://schemas.openxmlformats.org/officeDocument/2006/relationships/tags" Target="../tags/tag489.xml"/></Relationships>
</file>

<file path=ppt/slides/_rels/slide35.xml.rels><?xml version="1.0" encoding="UTF-8" standalone="yes"?>
<Relationships xmlns="http://schemas.openxmlformats.org/package/2006/relationships"><Relationship Id="rId9" Type="http://schemas.openxmlformats.org/officeDocument/2006/relationships/tags" Target="../tags/tag503.xml"/><Relationship Id="rId8" Type="http://schemas.openxmlformats.org/officeDocument/2006/relationships/tags" Target="../tags/tag502.xml"/><Relationship Id="rId7" Type="http://schemas.openxmlformats.org/officeDocument/2006/relationships/tags" Target="../tags/tag501.xml"/><Relationship Id="rId6" Type="http://schemas.openxmlformats.org/officeDocument/2006/relationships/tags" Target="../tags/tag500.xml"/><Relationship Id="rId5" Type="http://schemas.openxmlformats.org/officeDocument/2006/relationships/tags" Target="../tags/tag499.xml"/><Relationship Id="rId4" Type="http://schemas.openxmlformats.org/officeDocument/2006/relationships/tags" Target="../tags/tag498.xml"/><Relationship Id="rId3" Type="http://schemas.openxmlformats.org/officeDocument/2006/relationships/tags" Target="../tags/tag497.xml"/><Relationship Id="rId25" Type="http://schemas.openxmlformats.org/officeDocument/2006/relationships/slideLayout" Target="../slideLayouts/slideLayout37.xml"/><Relationship Id="rId24" Type="http://schemas.openxmlformats.org/officeDocument/2006/relationships/tags" Target="../tags/tag518.xml"/><Relationship Id="rId23" Type="http://schemas.openxmlformats.org/officeDocument/2006/relationships/tags" Target="../tags/tag517.xml"/><Relationship Id="rId22" Type="http://schemas.openxmlformats.org/officeDocument/2006/relationships/tags" Target="../tags/tag516.xml"/><Relationship Id="rId21" Type="http://schemas.openxmlformats.org/officeDocument/2006/relationships/tags" Target="../tags/tag515.xml"/><Relationship Id="rId20" Type="http://schemas.openxmlformats.org/officeDocument/2006/relationships/tags" Target="../tags/tag514.xml"/><Relationship Id="rId2" Type="http://schemas.openxmlformats.org/officeDocument/2006/relationships/tags" Target="../tags/tag496.xml"/><Relationship Id="rId19" Type="http://schemas.openxmlformats.org/officeDocument/2006/relationships/tags" Target="../tags/tag513.xml"/><Relationship Id="rId18" Type="http://schemas.openxmlformats.org/officeDocument/2006/relationships/tags" Target="../tags/tag512.xml"/><Relationship Id="rId17" Type="http://schemas.openxmlformats.org/officeDocument/2006/relationships/tags" Target="../tags/tag511.xml"/><Relationship Id="rId16" Type="http://schemas.openxmlformats.org/officeDocument/2006/relationships/tags" Target="../tags/tag510.xml"/><Relationship Id="rId15" Type="http://schemas.openxmlformats.org/officeDocument/2006/relationships/tags" Target="../tags/tag509.xml"/><Relationship Id="rId14" Type="http://schemas.openxmlformats.org/officeDocument/2006/relationships/tags" Target="../tags/tag508.xml"/><Relationship Id="rId13" Type="http://schemas.openxmlformats.org/officeDocument/2006/relationships/tags" Target="../tags/tag507.xml"/><Relationship Id="rId12" Type="http://schemas.openxmlformats.org/officeDocument/2006/relationships/tags" Target="../tags/tag506.xml"/><Relationship Id="rId11" Type="http://schemas.openxmlformats.org/officeDocument/2006/relationships/tags" Target="../tags/tag505.xml"/><Relationship Id="rId10" Type="http://schemas.openxmlformats.org/officeDocument/2006/relationships/tags" Target="../tags/tag504.xml"/><Relationship Id="rId1" Type="http://schemas.openxmlformats.org/officeDocument/2006/relationships/tags" Target="../tags/tag49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520.xml"/><Relationship Id="rId1" Type="http://schemas.openxmlformats.org/officeDocument/2006/relationships/tags" Target="../tags/tag519.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image" Target="../media/image28.png"/><Relationship Id="rId1" Type="http://schemas.openxmlformats.org/officeDocument/2006/relationships/image" Target="../media/image27.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34.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39.xml.rels><?xml version="1.0" encoding="UTF-8" standalone="yes"?>
<Relationships xmlns="http://schemas.openxmlformats.org/package/2006/relationships"><Relationship Id="rId8" Type="http://schemas.openxmlformats.org/officeDocument/2006/relationships/slideLayout" Target="../slideLayouts/slideLayout19.xml"/><Relationship Id="rId7" Type="http://schemas.openxmlformats.org/officeDocument/2006/relationships/tags" Target="../tags/tag525.xml"/><Relationship Id="rId6" Type="http://schemas.openxmlformats.org/officeDocument/2006/relationships/tags" Target="../tags/tag524.xml"/><Relationship Id="rId5" Type="http://schemas.openxmlformats.org/officeDocument/2006/relationships/image" Target="../media/image33.jpeg"/><Relationship Id="rId4" Type="http://schemas.openxmlformats.org/officeDocument/2006/relationships/image" Target="../media/image32.jpeg"/><Relationship Id="rId3" Type="http://schemas.openxmlformats.org/officeDocument/2006/relationships/tags" Target="../tags/tag523.xml"/><Relationship Id="rId2" Type="http://schemas.openxmlformats.org/officeDocument/2006/relationships/tags" Target="../tags/tag522.xml"/><Relationship Id="rId1" Type="http://schemas.openxmlformats.org/officeDocument/2006/relationships/tags" Target="../tags/tag521.xml"/></Relationships>
</file>

<file path=ppt/slides/_rels/slide4.xml.rels><?xml version="1.0" encoding="UTF-8" standalone="yes"?>
<Relationships xmlns="http://schemas.openxmlformats.org/package/2006/relationships"><Relationship Id="rId9" Type="http://schemas.openxmlformats.org/officeDocument/2006/relationships/tags" Target="../tags/tag308.xml"/><Relationship Id="rId8" Type="http://schemas.openxmlformats.org/officeDocument/2006/relationships/tags" Target="../tags/tag307.xml"/><Relationship Id="rId7" Type="http://schemas.openxmlformats.org/officeDocument/2006/relationships/tags" Target="../tags/tag306.xml"/><Relationship Id="rId6" Type="http://schemas.openxmlformats.org/officeDocument/2006/relationships/tags" Target="../tags/tag305.xml"/><Relationship Id="rId5" Type="http://schemas.openxmlformats.org/officeDocument/2006/relationships/image" Target="../media/image9.png"/><Relationship Id="rId4" Type="http://schemas.openxmlformats.org/officeDocument/2006/relationships/tags" Target="../tags/tag304.xml"/><Relationship Id="rId3" Type="http://schemas.openxmlformats.org/officeDocument/2006/relationships/tags" Target="../tags/tag303.xml"/><Relationship Id="rId2" Type="http://schemas.openxmlformats.org/officeDocument/2006/relationships/tags" Target="../tags/tag302.xml"/><Relationship Id="rId10" Type="http://schemas.openxmlformats.org/officeDocument/2006/relationships/slideLayout" Target="../slideLayouts/slideLayout19.xml"/><Relationship Id="rId1" Type="http://schemas.openxmlformats.org/officeDocument/2006/relationships/tags" Target="../tags/tag301.xml"/></Relationships>
</file>

<file path=ppt/slides/_rels/slide40.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tags" Target="../tags/tag530.xml"/><Relationship Id="rId4" Type="http://schemas.openxmlformats.org/officeDocument/2006/relationships/tags" Target="../tags/tag529.xml"/><Relationship Id="rId3" Type="http://schemas.openxmlformats.org/officeDocument/2006/relationships/tags" Target="../tags/tag528.xml"/><Relationship Id="rId2" Type="http://schemas.openxmlformats.org/officeDocument/2006/relationships/tags" Target="../tags/tag527.xml"/><Relationship Id="rId1" Type="http://schemas.openxmlformats.org/officeDocument/2006/relationships/tags" Target="../tags/tag526.xml"/></Relationships>
</file>

<file path=ppt/slides/_rels/slide41.xml.rels><?xml version="1.0" encoding="UTF-8" standalone="yes"?>
<Relationships xmlns="http://schemas.openxmlformats.org/package/2006/relationships"><Relationship Id="rId7" Type="http://schemas.openxmlformats.org/officeDocument/2006/relationships/slideLayout" Target="../slideLayouts/slideLayout37.xml"/><Relationship Id="rId6" Type="http://schemas.openxmlformats.org/officeDocument/2006/relationships/tags" Target="../tags/tag535.xml"/><Relationship Id="rId5" Type="http://schemas.openxmlformats.org/officeDocument/2006/relationships/tags" Target="../tags/tag534.xml"/><Relationship Id="rId4" Type="http://schemas.openxmlformats.org/officeDocument/2006/relationships/image" Target="../media/image34.png"/><Relationship Id="rId3" Type="http://schemas.openxmlformats.org/officeDocument/2006/relationships/tags" Target="../tags/tag533.xml"/><Relationship Id="rId2" Type="http://schemas.openxmlformats.org/officeDocument/2006/relationships/tags" Target="../tags/tag532.xml"/><Relationship Id="rId1" Type="http://schemas.openxmlformats.org/officeDocument/2006/relationships/tags" Target="../tags/tag531.xml"/></Relationships>
</file>

<file path=ppt/slides/_rels/slide42.xml.rels><?xml version="1.0" encoding="UTF-8" standalone="yes"?>
<Relationships xmlns="http://schemas.openxmlformats.org/package/2006/relationships"><Relationship Id="rId9" Type="http://schemas.openxmlformats.org/officeDocument/2006/relationships/tags" Target="../tags/tag544.xml"/><Relationship Id="rId8" Type="http://schemas.openxmlformats.org/officeDocument/2006/relationships/tags" Target="../tags/tag543.xml"/><Relationship Id="rId7" Type="http://schemas.openxmlformats.org/officeDocument/2006/relationships/tags" Target="../tags/tag542.xml"/><Relationship Id="rId6" Type="http://schemas.openxmlformats.org/officeDocument/2006/relationships/tags" Target="../tags/tag541.xml"/><Relationship Id="rId5" Type="http://schemas.openxmlformats.org/officeDocument/2006/relationships/tags" Target="../tags/tag540.xml"/><Relationship Id="rId4" Type="http://schemas.openxmlformats.org/officeDocument/2006/relationships/tags" Target="../tags/tag539.xml"/><Relationship Id="rId3" Type="http://schemas.openxmlformats.org/officeDocument/2006/relationships/tags" Target="../tags/tag538.xml"/><Relationship Id="rId2" Type="http://schemas.openxmlformats.org/officeDocument/2006/relationships/tags" Target="../tags/tag537.xml"/><Relationship Id="rId12" Type="http://schemas.openxmlformats.org/officeDocument/2006/relationships/slideLayout" Target="../slideLayouts/slideLayout37.xml"/><Relationship Id="rId11" Type="http://schemas.openxmlformats.org/officeDocument/2006/relationships/tags" Target="../tags/tag546.xml"/><Relationship Id="rId10" Type="http://schemas.openxmlformats.org/officeDocument/2006/relationships/tags" Target="../tags/tag545.xml"/><Relationship Id="rId1" Type="http://schemas.openxmlformats.org/officeDocument/2006/relationships/tags" Target="../tags/tag536.xml"/></Relationships>
</file>

<file path=ppt/slides/_rels/slide43.xml.rels><?xml version="1.0" encoding="UTF-8" standalone="yes"?>
<Relationships xmlns="http://schemas.openxmlformats.org/package/2006/relationships"><Relationship Id="rId7" Type="http://schemas.openxmlformats.org/officeDocument/2006/relationships/slideLayout" Target="../slideLayouts/slideLayout19.xml"/><Relationship Id="rId6" Type="http://schemas.openxmlformats.org/officeDocument/2006/relationships/tags" Target="../tags/tag552.xml"/><Relationship Id="rId5" Type="http://schemas.openxmlformats.org/officeDocument/2006/relationships/tags" Target="../tags/tag551.xml"/><Relationship Id="rId4" Type="http://schemas.openxmlformats.org/officeDocument/2006/relationships/tags" Target="../tags/tag550.xml"/><Relationship Id="rId3" Type="http://schemas.openxmlformats.org/officeDocument/2006/relationships/tags" Target="../tags/tag549.xml"/><Relationship Id="rId2" Type="http://schemas.openxmlformats.org/officeDocument/2006/relationships/tags" Target="../tags/tag548.xml"/><Relationship Id="rId1" Type="http://schemas.openxmlformats.org/officeDocument/2006/relationships/tags" Target="../tags/tag547.xml"/></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555.xml"/><Relationship Id="rId2" Type="http://schemas.openxmlformats.org/officeDocument/2006/relationships/tags" Target="../tags/tag554.xml"/><Relationship Id="rId1" Type="http://schemas.openxmlformats.org/officeDocument/2006/relationships/tags" Target="../tags/tag553.xml"/></Relationships>
</file>

<file path=ppt/slides/_rels/slide5.xml.rels><?xml version="1.0" encoding="UTF-8" standalone="yes"?>
<Relationships xmlns="http://schemas.openxmlformats.org/package/2006/relationships"><Relationship Id="rId9" Type="http://schemas.openxmlformats.org/officeDocument/2006/relationships/tags" Target="../tags/tag312.xml"/><Relationship Id="rId8" Type="http://schemas.microsoft.com/office/2007/relationships/diagramDrawing" Target="../diagrams/drawing1.xml"/><Relationship Id="rId7" Type="http://schemas.openxmlformats.org/officeDocument/2006/relationships/diagramColors" Target="../diagrams/colors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3" Type="http://schemas.openxmlformats.org/officeDocument/2006/relationships/tags" Target="../tags/tag311.xml"/><Relationship Id="rId2" Type="http://schemas.openxmlformats.org/officeDocument/2006/relationships/tags" Target="../tags/tag310.xml"/><Relationship Id="rId18" Type="http://schemas.openxmlformats.org/officeDocument/2006/relationships/slideLayout" Target="../slideLayouts/slideLayout19.xml"/><Relationship Id="rId17" Type="http://schemas.openxmlformats.org/officeDocument/2006/relationships/tags" Target="../tags/tag320.xml"/><Relationship Id="rId16" Type="http://schemas.openxmlformats.org/officeDocument/2006/relationships/tags" Target="../tags/tag319.xml"/><Relationship Id="rId15" Type="http://schemas.openxmlformats.org/officeDocument/2006/relationships/tags" Target="../tags/tag318.xml"/><Relationship Id="rId14" Type="http://schemas.openxmlformats.org/officeDocument/2006/relationships/tags" Target="../tags/tag317.xml"/><Relationship Id="rId13" Type="http://schemas.openxmlformats.org/officeDocument/2006/relationships/tags" Target="../tags/tag316.xml"/><Relationship Id="rId12" Type="http://schemas.openxmlformats.org/officeDocument/2006/relationships/tags" Target="../tags/tag315.xml"/><Relationship Id="rId11" Type="http://schemas.openxmlformats.org/officeDocument/2006/relationships/tags" Target="../tags/tag314.xml"/><Relationship Id="rId10" Type="http://schemas.openxmlformats.org/officeDocument/2006/relationships/tags" Target="../tags/tag313.xml"/><Relationship Id="rId1" Type="http://schemas.openxmlformats.org/officeDocument/2006/relationships/tags" Target="../tags/tag30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22.xml"/><Relationship Id="rId1" Type="http://schemas.openxmlformats.org/officeDocument/2006/relationships/tags" Target="../tags/tag321.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19.xml"/><Relationship Id="rId7" Type="http://schemas.openxmlformats.org/officeDocument/2006/relationships/tags" Target="../tags/tag328.xml"/><Relationship Id="rId6" Type="http://schemas.openxmlformats.org/officeDocument/2006/relationships/image" Target="../media/image10.png"/><Relationship Id="rId5" Type="http://schemas.openxmlformats.org/officeDocument/2006/relationships/tags" Target="../tags/tag327.xml"/><Relationship Id="rId4" Type="http://schemas.openxmlformats.org/officeDocument/2006/relationships/tags" Target="../tags/tag326.xml"/><Relationship Id="rId3" Type="http://schemas.openxmlformats.org/officeDocument/2006/relationships/tags" Target="../tags/tag325.xml"/><Relationship Id="rId2" Type="http://schemas.openxmlformats.org/officeDocument/2006/relationships/tags" Target="../tags/tag324.xml"/><Relationship Id="rId1" Type="http://schemas.openxmlformats.org/officeDocument/2006/relationships/tags" Target="../tags/tag323.xml"/></Relationships>
</file>

<file path=ppt/slides/_rels/slide8.xml.rels><?xml version="1.0" encoding="UTF-8" standalone="yes"?>
<Relationships xmlns="http://schemas.openxmlformats.org/package/2006/relationships"><Relationship Id="rId9" Type="http://schemas.openxmlformats.org/officeDocument/2006/relationships/tags" Target="../tags/tag337.xml"/><Relationship Id="rId8" Type="http://schemas.openxmlformats.org/officeDocument/2006/relationships/tags" Target="../tags/tag336.xml"/><Relationship Id="rId7" Type="http://schemas.openxmlformats.org/officeDocument/2006/relationships/tags" Target="../tags/tag335.xml"/><Relationship Id="rId6" Type="http://schemas.openxmlformats.org/officeDocument/2006/relationships/tags" Target="../tags/tag334.xml"/><Relationship Id="rId5" Type="http://schemas.openxmlformats.org/officeDocument/2006/relationships/tags" Target="../tags/tag333.xml"/><Relationship Id="rId4" Type="http://schemas.openxmlformats.org/officeDocument/2006/relationships/tags" Target="../tags/tag332.xml"/><Relationship Id="rId3" Type="http://schemas.openxmlformats.org/officeDocument/2006/relationships/tags" Target="../tags/tag331.xml"/><Relationship Id="rId2" Type="http://schemas.openxmlformats.org/officeDocument/2006/relationships/tags" Target="../tags/tag330.xml"/><Relationship Id="rId11" Type="http://schemas.openxmlformats.org/officeDocument/2006/relationships/notesSlide" Target="../notesSlides/notesSlide2.xml"/><Relationship Id="rId10" Type="http://schemas.openxmlformats.org/officeDocument/2006/relationships/slideLayout" Target="../slideLayouts/slideLayout19.xml"/><Relationship Id="rId1" Type="http://schemas.openxmlformats.org/officeDocument/2006/relationships/tags" Target="../tags/tag329.xml"/></Relationships>
</file>

<file path=ppt/slides/_rels/slide9.xml.rels><?xml version="1.0" encoding="UTF-8" standalone="yes"?>
<Relationships xmlns="http://schemas.openxmlformats.org/package/2006/relationships"><Relationship Id="rId9" Type="http://schemas.openxmlformats.org/officeDocument/2006/relationships/tags" Target="../tags/tag343.xml"/><Relationship Id="rId8" Type="http://schemas.openxmlformats.org/officeDocument/2006/relationships/tags" Target="../tags/tag342.xml"/><Relationship Id="rId7" Type="http://schemas.openxmlformats.org/officeDocument/2006/relationships/image" Target="../media/image11.png"/><Relationship Id="rId6" Type="http://schemas.openxmlformats.org/officeDocument/2006/relationships/tags" Target="../tags/tag341.xml"/><Relationship Id="rId5" Type="http://schemas.openxmlformats.org/officeDocument/2006/relationships/hyperlink" Target="http://210.32.137.90/s/lib/libtb/show/408" TargetMode="External"/><Relationship Id="rId4" Type="http://schemas.openxmlformats.org/officeDocument/2006/relationships/hyperlink" Target="http://210.32.137.90/s/lib/libtb/turning/405" TargetMode="External"/><Relationship Id="rId3" Type="http://schemas.openxmlformats.org/officeDocument/2006/relationships/tags" Target="../tags/tag340.xml"/><Relationship Id="rId2" Type="http://schemas.openxmlformats.org/officeDocument/2006/relationships/tags" Target="../tags/tag339.xml"/><Relationship Id="rId10" Type="http://schemas.openxmlformats.org/officeDocument/2006/relationships/slideLayout" Target="../slideLayouts/slideLayout37.xml"/><Relationship Id="rId1" Type="http://schemas.openxmlformats.org/officeDocument/2006/relationships/tags" Target="../tags/tag338.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noFill/>
        <a:effectLst/>
      </p:bgPr>
    </p:bg>
    <p:spTree>
      <p:nvGrpSpPr>
        <p:cNvPr id="1" name=""/>
        <p:cNvGrpSpPr/>
        <p:nvPr/>
      </p:nvGrpSpPr>
      <p:grpSpPr>
        <a:xfrm>
          <a:off x="0" y="0"/>
          <a:ext cx="0" cy="0"/>
          <a:chOff x="0" y="0"/>
          <a:chExt cx="0" cy="0"/>
        </a:xfrm>
      </p:grpSpPr>
      <p:sp>
        <p:nvSpPr>
          <p:cNvPr id="3" name="副标题 2"/>
          <p:cNvSpPr>
            <a:spLocks noGrp="1"/>
          </p:cNvSpPr>
          <p:nvPr>
            <p:ph type="subTitle" idx="1"/>
          </p:nvPr>
        </p:nvSpPr>
        <p:spPr/>
        <p:txBody>
          <a:bodyPr/>
          <a:lstStyle/>
          <a:p>
            <a:endParaRPr lang="zh-CN" altLang="en-US"/>
          </a:p>
        </p:txBody>
      </p:sp>
      <p:pic>
        <p:nvPicPr>
          <p:cNvPr id="4" name="图片 3"/>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0" y="1612950"/>
            <a:ext cx="12192000" cy="4237711"/>
          </a:xfrm>
          <a:prstGeom prst="rect">
            <a:avLst/>
          </a:prstGeom>
        </p:spPr>
      </p:pic>
      <p:cxnSp>
        <p:nvCxnSpPr>
          <p:cNvPr id="5" name="直接连接符 4"/>
          <p:cNvCxnSpPr/>
          <p:nvPr/>
        </p:nvCxnSpPr>
        <p:spPr>
          <a:xfrm>
            <a:off x="-28575" y="1424632"/>
            <a:ext cx="12220575" cy="43815"/>
          </a:xfrm>
          <a:prstGeom prst="line">
            <a:avLst/>
          </a:prstGeom>
        </p:spPr>
        <p:style>
          <a:lnRef idx="2">
            <a:schemeClr val="accent5"/>
          </a:lnRef>
          <a:fillRef idx="0">
            <a:schemeClr val="accent5"/>
          </a:fillRef>
          <a:effectRef idx="1">
            <a:schemeClr val="accent5"/>
          </a:effectRef>
          <a:fontRef idx="minor">
            <a:schemeClr val="tx1"/>
          </a:fontRef>
        </p:style>
      </p:cxnSp>
      <p:sp>
        <p:nvSpPr>
          <p:cNvPr id="6" name="Rectangle 2"/>
          <p:cNvSpPr txBox="1">
            <a:spLocks noChangeArrowheads="1"/>
          </p:cNvSpPr>
          <p:nvPr/>
        </p:nvSpPr>
        <p:spPr>
          <a:xfrm>
            <a:off x="-28577" y="2417315"/>
            <a:ext cx="12220575" cy="2628980"/>
          </a:xfrm>
          <a:prstGeom prst="rect">
            <a:avLst/>
          </a:prstGeom>
          <a:solidFill>
            <a:srgbClr val="0070C0">
              <a:alpha val="63000"/>
            </a:srgbClr>
          </a:solidFill>
        </p:spPr>
        <p:txBody>
          <a:bodyPr vert="horz" wrap="square" lIns="91416" tIns="45708" rIns="91416" bIns="45708" numCol="1" rtlCol="0" anchor="ctr"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zh-CN" altLang="en-US" sz="4890" b="1" dirty="0">
                <a:solidFill>
                  <a:schemeClr val="lt1"/>
                </a:solidFill>
                <a:latin typeface="微软雅黑" panose="020B0503020204020204" charset="-122"/>
                <a:ea typeface="微软雅黑" panose="020B0503020204020204" charset="-122"/>
                <a:sym typeface="+mn-ea"/>
              </a:rPr>
              <a:t>全日制研究生论文答辩和学位申请</a:t>
            </a:r>
            <a:endParaRPr lang="zh-CN" altLang="en-US" sz="4890" b="1" dirty="0">
              <a:solidFill>
                <a:schemeClr val="lt1"/>
              </a:solidFill>
              <a:latin typeface="微软雅黑" panose="020B0503020204020204" charset="-122"/>
              <a:ea typeface="微软雅黑" panose="020B0503020204020204" charset="-122"/>
              <a:sym typeface="+mn-ea"/>
            </a:endParaRPr>
          </a:p>
          <a:p>
            <a:pPr algn="ctr">
              <a:lnSpc>
                <a:spcPct val="150000"/>
              </a:lnSpc>
            </a:pPr>
            <a:r>
              <a:rPr lang="zh-CN" altLang="en-US" sz="4890" b="1" dirty="0">
                <a:solidFill>
                  <a:schemeClr val="lt1"/>
                </a:solidFill>
                <a:latin typeface="微软雅黑" panose="020B0503020204020204" charset="-122"/>
                <a:ea typeface="微软雅黑" panose="020B0503020204020204" charset="-122"/>
                <a:sym typeface="+mn-ea"/>
              </a:rPr>
              <a:t>基本程序及注意事项</a:t>
            </a:r>
            <a:endParaRPr lang="en-US" altLang="zh-CN" sz="4890" b="1" dirty="0">
              <a:solidFill>
                <a:schemeClr val="bg1"/>
              </a:solidFill>
              <a:latin typeface="微软雅黑" panose="020B0503020204020204" charset="-122"/>
              <a:ea typeface="微软雅黑" panose="020B0503020204020204" charset="-122"/>
              <a:sym typeface="仿宋_GB2312" panose="02010609030101010101" charset="-122"/>
            </a:endParaRPr>
          </a:p>
        </p:txBody>
      </p:sp>
      <p:grpSp>
        <p:nvGrpSpPr>
          <p:cNvPr id="7" name="组合 12"/>
          <p:cNvGrpSpPr/>
          <p:nvPr/>
        </p:nvGrpSpPr>
        <p:grpSpPr>
          <a:xfrm>
            <a:off x="671677" y="470266"/>
            <a:ext cx="4065073" cy="689879"/>
            <a:chOff x="1494486" y="1626183"/>
            <a:chExt cx="5854505" cy="968375"/>
          </a:xfrm>
        </p:grpSpPr>
        <p:pic>
          <p:nvPicPr>
            <p:cNvPr id="8" name="Picture 2" descr="医学部LOGO"/>
            <p:cNvPicPr>
              <a:picLocks noChangeAspect="1"/>
            </p:cNvPicPr>
            <p:nvPr/>
          </p:nvPicPr>
          <p:blipFill>
            <a:blip r:embed="rId3" cstate="print"/>
            <a:stretch>
              <a:fillRect/>
            </a:stretch>
          </p:blipFill>
          <p:spPr>
            <a:xfrm>
              <a:off x="1494486" y="1626183"/>
              <a:ext cx="1233487" cy="968375"/>
            </a:xfrm>
            <a:prstGeom prst="rect">
              <a:avLst/>
            </a:prstGeom>
            <a:noFill/>
            <a:ln w="9525">
              <a:noFill/>
            </a:ln>
          </p:spPr>
        </p:pic>
        <p:pic>
          <p:nvPicPr>
            <p:cNvPr id="9" name="图片 14"/>
            <p:cNvPicPr>
              <a:picLocks noChangeAspect="1"/>
            </p:cNvPicPr>
            <p:nvPr/>
          </p:nvPicPr>
          <p:blipFill>
            <a:blip r:embed="rId4" cstate="print"/>
            <a:stretch>
              <a:fillRect/>
            </a:stretch>
          </p:blipFill>
          <p:spPr>
            <a:xfrm>
              <a:off x="2727973" y="1626183"/>
              <a:ext cx="4621018" cy="968375"/>
            </a:xfrm>
            <a:prstGeom prst="rect">
              <a:avLst/>
            </a:prstGeom>
            <a:noFill/>
            <a:ln w="9525">
              <a:noFill/>
            </a:ln>
          </p:spPr>
        </p:pic>
      </p:grpSp>
      <p:cxnSp>
        <p:nvCxnSpPr>
          <p:cNvPr id="10" name="直接连接符 9"/>
          <p:cNvCxnSpPr/>
          <p:nvPr/>
        </p:nvCxnSpPr>
        <p:spPr>
          <a:xfrm>
            <a:off x="-28576" y="5995164"/>
            <a:ext cx="12220575" cy="43815"/>
          </a:xfrm>
          <a:prstGeom prst="line">
            <a:avLst/>
          </a:prstGeom>
        </p:spPr>
        <p:style>
          <a:lnRef idx="2">
            <a:schemeClr val="accent5"/>
          </a:lnRef>
          <a:fillRef idx="0">
            <a:schemeClr val="accent5"/>
          </a:fillRef>
          <a:effectRef idx="1">
            <a:schemeClr val="accent5"/>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爆炸形 1 20"/>
          <p:cNvSpPr/>
          <p:nvPr/>
        </p:nvSpPr>
        <p:spPr>
          <a:xfrm>
            <a:off x="7453313" y="0"/>
            <a:ext cx="2928938" cy="1143000"/>
          </a:xfrm>
          <a:prstGeom prst="irregularSeal1">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6000" b="0" i="0" u="none" strike="noStrike" kern="1200" cap="none" spc="0" normalizeH="0" baseline="0" noProof="0">
              <a:ln>
                <a:noFill/>
              </a:ln>
              <a:solidFill>
                <a:schemeClr val="lt1"/>
              </a:solidFill>
              <a:effectLst/>
              <a:uLnTx/>
              <a:uFillTx/>
              <a:latin typeface="+mn-lt"/>
              <a:ea typeface="+mn-ea"/>
              <a:cs typeface="+mn-cs"/>
            </a:endParaRPr>
          </a:p>
        </p:txBody>
      </p:sp>
      <p:sp>
        <p:nvSpPr>
          <p:cNvPr id="2" name="标题 1"/>
          <p:cNvSpPr>
            <a:spLocks noGrp="1"/>
          </p:cNvSpPr>
          <p:nvPr>
            <p:ph type="title"/>
          </p:nvPr>
        </p:nvSpPr>
        <p:spPr>
          <a:xfrm>
            <a:off x="551180" y="188595"/>
            <a:ext cx="2916555" cy="1325880"/>
          </a:xfrm>
        </p:spPr>
        <p:txBody>
          <a:bodyPr vert="horz" wrap="square" lIns="0" tIns="45720" rIns="0" bIns="0" numCol="1" anchor="b" anchorCtr="0" compatLnSpc="1">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b="1" i="0" u="none" strike="noStrike" kern="1200" cap="none" spc="0" normalizeH="0" baseline="0" dirty="0">
                <a:solidFill>
                  <a:schemeClr val="accent1"/>
                </a:solidFill>
                <a:latin typeface="Arial" panose="020B0604020202020204" pitchFamily="34" charset="0"/>
                <a:ea typeface="汉仪君黑-75简" panose="00020600040101010101" charset="-122"/>
                <a:cs typeface="微软雅黑" panose="020B0503020204020204" charset="-122"/>
              </a:rPr>
              <a:t>2.系统申请</a:t>
            </a:r>
            <a:br>
              <a:rPr kumimoji="0" lang="zh-CN" altLang="en-US" sz="5000" b="1" i="0" u="none" strike="noStrike" kern="1200" cap="none" spc="0" normalizeH="0" baseline="0" noProof="0" dirty="0">
                <a:ln>
                  <a:noFill/>
                </a:ln>
                <a:solidFill>
                  <a:srgbClr val="C00000"/>
                </a:solidFill>
                <a:effectLst/>
                <a:uLnTx/>
                <a:uFillTx/>
                <a:latin typeface="+mj-lt"/>
                <a:ea typeface="+mj-ea"/>
                <a:cs typeface="+mj-cs"/>
              </a:rPr>
            </a:br>
            <a:endParaRPr kumimoji="0" lang="zh-CN" altLang="en-US" sz="5000" b="0" i="0" u="none" strike="noStrike" kern="1200" cap="none" spc="0" normalizeH="0" baseline="0" noProof="0" dirty="0">
              <a:ln>
                <a:noFill/>
              </a:ln>
              <a:solidFill>
                <a:schemeClr val="tx2"/>
              </a:solidFill>
              <a:effectLst/>
              <a:uLnTx/>
              <a:uFillTx/>
              <a:latin typeface="+mj-lt"/>
              <a:ea typeface="+mj-ea"/>
              <a:cs typeface="+mj-cs"/>
            </a:endParaRPr>
          </a:p>
        </p:txBody>
      </p:sp>
      <p:sp>
        <p:nvSpPr>
          <p:cNvPr id="16387" name="内容占位符 4"/>
          <p:cNvSpPr>
            <a:spLocks noGrp="1"/>
          </p:cNvSpPr>
          <p:nvPr>
            <p:ph idx="1"/>
          </p:nvPr>
        </p:nvSpPr>
        <p:spPr>
          <a:xfrm>
            <a:off x="623570" y="1484630"/>
            <a:ext cx="6782435" cy="2017395"/>
          </a:xfrm>
        </p:spPr>
        <p:txBody>
          <a:bodyPr vert="horz" wrap="square" lIns="91440" tIns="45720" rIns="91440" bIns="45720" anchor="t" anchorCtr="0">
            <a:normAutofit/>
          </a:bodyPr>
          <a:lstStyle/>
          <a:p>
            <a:pPr eaLnBrk="1" hangingPunct="1"/>
            <a:r>
              <a:rPr lang="zh-CN" altLang="en-US" dirty="0"/>
              <a:t>网站名称：浙江大学研究生院</a:t>
            </a:r>
            <a:endParaRPr lang="en-US" altLang="zh-CN" dirty="0"/>
          </a:p>
          <a:p>
            <a:pPr eaLnBrk="1" hangingPunct="1"/>
            <a:r>
              <a:rPr lang="zh-CN" altLang="en-US" dirty="0"/>
              <a:t>网站地址：</a:t>
            </a:r>
            <a:r>
              <a:rPr lang="en-US" altLang="zh-CN" dirty="0">
                <a:solidFill>
                  <a:srgbClr val="C00000"/>
                </a:solidFill>
                <a:hlinkClick r:id="rId1"/>
              </a:rPr>
              <a:t>http://grs.zju.edu.cn/</a:t>
            </a:r>
            <a:endParaRPr lang="en-US" altLang="zh-CN" dirty="0">
              <a:solidFill>
                <a:srgbClr val="C00000"/>
              </a:solidFill>
            </a:endParaRPr>
          </a:p>
          <a:p>
            <a:pPr eaLnBrk="1" hangingPunct="1"/>
            <a:r>
              <a:rPr lang="zh-CN" altLang="en-US" dirty="0"/>
              <a:t>登录：</a:t>
            </a:r>
            <a:r>
              <a:rPr lang="zh-CN" altLang="en-US" sz="3200" b="1" dirty="0">
                <a:solidFill>
                  <a:srgbClr val="C00000"/>
                </a:solidFill>
              </a:rPr>
              <a:t>研究生教育管理信息系统</a:t>
            </a:r>
            <a:endParaRPr lang="en-US" altLang="zh-CN" sz="3200" dirty="0">
              <a:solidFill>
                <a:srgbClr val="C00000"/>
              </a:solidFill>
            </a:endParaRPr>
          </a:p>
          <a:p>
            <a:pPr eaLnBrk="1" hangingPunct="1">
              <a:buNone/>
            </a:pPr>
            <a:endParaRPr lang="zh-CN" altLang="en-US" dirty="0">
              <a:solidFill>
                <a:srgbClr val="C00000"/>
              </a:solidFill>
            </a:endParaRPr>
          </a:p>
        </p:txBody>
      </p:sp>
      <p:sp>
        <p:nvSpPr>
          <p:cNvPr id="16395" name="矩形 18"/>
          <p:cNvSpPr/>
          <p:nvPr/>
        </p:nvSpPr>
        <p:spPr>
          <a:xfrm>
            <a:off x="7810500" y="214313"/>
            <a:ext cx="2428875" cy="521970"/>
          </a:xfrm>
          <a:prstGeom prst="rect">
            <a:avLst/>
          </a:prstGeom>
          <a:noFill/>
          <a:ln w="9525">
            <a:noFill/>
          </a:ln>
        </p:spPr>
        <p:txBody>
          <a:bodyPr anchor="t" anchorCtr="0">
            <a:spAutoFit/>
          </a:bodyPr>
          <a:lstStyle/>
          <a:p>
            <a:r>
              <a:rPr lang="zh-CN" altLang="en-US" sz="2800" dirty="0">
                <a:solidFill>
                  <a:srgbClr val="C00000"/>
                </a:solidFill>
                <a:latin typeface="Arial" panose="020B0604020202020204" pitchFamily="34" charset="0"/>
                <a:ea typeface="宋体" panose="02010600030101010101" pitchFamily="2" charset="-122"/>
              </a:rPr>
              <a:t>校外可以登录</a:t>
            </a:r>
            <a:endParaRPr lang="zh-CN" altLang="en-US" dirty="0">
              <a:latin typeface="Arial" panose="020B0604020202020204" pitchFamily="34" charset="0"/>
              <a:ea typeface="宋体" panose="02010600030101010101" pitchFamily="2" charset="-122"/>
            </a:endParaRPr>
          </a:p>
        </p:txBody>
      </p:sp>
      <p:sp>
        <p:nvSpPr>
          <p:cNvPr id="29" name="矩形 28"/>
          <p:cNvSpPr/>
          <p:nvPr userDrawn="1">
            <p:custDataLst>
              <p:tags r:id="rId2"/>
            </p:custDataLst>
          </p:nvPr>
        </p:nvSpPr>
        <p:spPr>
          <a:xfrm>
            <a:off x="0" y="-64770"/>
            <a:ext cx="485140" cy="1441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cxnSp>
        <p:nvCxnSpPr>
          <p:cNvPr id="3" name="直接连接符 2"/>
          <p:cNvCxnSpPr/>
          <p:nvPr>
            <p:custDataLst>
              <p:tags r:id="rId3"/>
            </p:custDataLst>
          </p:nvPr>
        </p:nvCxnSpPr>
        <p:spPr>
          <a:xfrm>
            <a:off x="335284" y="6849332"/>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cxnSp>
        <p:nvCxnSpPr>
          <p:cNvPr id="5" name="直接连接符 4"/>
          <p:cNvCxnSpPr/>
          <p:nvPr>
            <p:custDataLst>
              <p:tags r:id="rId4"/>
            </p:custDataLst>
          </p:nvPr>
        </p:nvCxnSpPr>
        <p:spPr>
          <a:xfrm>
            <a:off x="485144" y="1108297"/>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pic>
        <p:nvPicPr>
          <p:cNvPr id="6" name="图片 5"/>
          <p:cNvPicPr>
            <a:picLocks noChangeAspect="1"/>
          </p:cNvPicPr>
          <p:nvPr>
            <p:custDataLst>
              <p:tags r:id="rId5"/>
            </p:custDataLst>
          </p:nvPr>
        </p:nvPicPr>
        <p:blipFill>
          <a:blip r:embed="rId6"/>
          <a:stretch>
            <a:fillRect/>
          </a:stretch>
        </p:blipFill>
        <p:spPr>
          <a:xfrm>
            <a:off x="191135" y="3716655"/>
            <a:ext cx="5982970" cy="2957830"/>
          </a:xfrm>
          <a:prstGeom prst="rect">
            <a:avLst/>
          </a:prstGeom>
        </p:spPr>
      </p:pic>
      <p:sp>
        <p:nvSpPr>
          <p:cNvPr id="20" name="椭圆 19"/>
          <p:cNvSpPr/>
          <p:nvPr/>
        </p:nvSpPr>
        <p:spPr>
          <a:xfrm>
            <a:off x="5015548" y="3716338"/>
            <a:ext cx="1285875" cy="2857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6000" b="1" i="0" u="none" strike="noStrike" kern="1200" cap="none" spc="0" normalizeH="0" baseline="0" noProof="0">
              <a:ln>
                <a:noFill/>
              </a:ln>
              <a:solidFill>
                <a:srgbClr val="FF0000"/>
              </a:solidFill>
              <a:effectLst/>
              <a:uLnTx/>
              <a:uFillTx/>
              <a:latin typeface="+mn-lt"/>
              <a:ea typeface="+mn-ea"/>
              <a:cs typeface="+mn-cs"/>
            </a:endParaRPr>
          </a:p>
        </p:txBody>
      </p:sp>
      <p:pic>
        <p:nvPicPr>
          <p:cNvPr id="9" name="图片 8"/>
          <p:cNvPicPr>
            <a:picLocks noChangeAspect="1"/>
          </p:cNvPicPr>
          <p:nvPr>
            <p:custDataLst>
              <p:tags r:id="rId7"/>
            </p:custDataLst>
          </p:nvPr>
        </p:nvPicPr>
        <p:blipFill>
          <a:blip r:embed="rId8"/>
          <a:srcRect l="21640"/>
          <a:stretch>
            <a:fillRect/>
          </a:stretch>
        </p:blipFill>
        <p:spPr>
          <a:xfrm>
            <a:off x="6600190" y="3789045"/>
            <a:ext cx="5286375" cy="2795905"/>
          </a:xfrm>
          <a:prstGeom prst="rect">
            <a:avLst/>
          </a:prstGeom>
        </p:spPr>
      </p:pic>
      <p:cxnSp>
        <p:nvCxnSpPr>
          <p:cNvPr id="14" name="直接箭头连接符 13"/>
          <p:cNvCxnSpPr/>
          <p:nvPr/>
        </p:nvCxnSpPr>
        <p:spPr>
          <a:xfrm>
            <a:off x="6174105" y="3927158"/>
            <a:ext cx="570230" cy="221615"/>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标题 1"/>
          <p:cNvSpPr>
            <a:spLocks noGrp="1"/>
          </p:cNvSpPr>
          <p:nvPr>
            <p:ph type="title"/>
          </p:nvPr>
        </p:nvSpPr>
        <p:spPr>
          <a:xfrm>
            <a:off x="551180" y="764540"/>
            <a:ext cx="10481310" cy="532130"/>
          </a:xfrm>
        </p:spPr>
        <p:txBody>
          <a:bodyPr vert="horz" wrap="square" lIns="0" tIns="45720" rIns="0" bIns="0" numCol="1" anchor="b" anchorCtr="0" compatLnSpc="1">
            <a:normAutofit fontScale="90000"/>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4000" b="1" i="0" u="none" strike="noStrike" kern="1200" cap="none" spc="0" normalizeH="0" baseline="0" dirty="0">
                <a:solidFill>
                  <a:schemeClr val="accent1"/>
                </a:solidFill>
                <a:latin typeface="Arial" panose="020B0604020202020204" pitchFamily="34" charset="0"/>
                <a:ea typeface="汉仪君黑-75简" panose="00020600040101010101" charset="-122"/>
                <a:cs typeface="微软雅黑" panose="020B0503020204020204" charset="-122"/>
              </a:rPr>
              <a:t>系统申请内容和要求</a:t>
            </a:r>
            <a:br>
              <a:rPr kumimoji="0" lang="zh-CN" altLang="en-US" sz="4000" b="1" i="0" u="none" strike="noStrike" kern="1200" cap="none" spc="0" normalizeH="0" baseline="0" dirty="0">
                <a:solidFill>
                  <a:schemeClr val="accent1"/>
                </a:solidFill>
                <a:latin typeface="Arial" panose="020B0604020202020204" pitchFamily="34" charset="0"/>
                <a:ea typeface="汉仪君黑-75简" panose="00020600040101010101" charset="-122"/>
                <a:cs typeface="微软雅黑" panose="020B0503020204020204" charset="-122"/>
              </a:rPr>
            </a:br>
            <a:endParaRPr kumimoji="0" lang="zh-CN" altLang="en-US" sz="2400" b="0" i="0" u="none" strike="noStrike" kern="1200" cap="none" spc="0" normalizeH="0" baseline="0" noProof="0" dirty="0">
              <a:ln>
                <a:noFill/>
              </a:ln>
              <a:solidFill>
                <a:schemeClr val="tx2"/>
              </a:solidFill>
              <a:effectLst/>
              <a:uLnTx/>
              <a:uFillTx/>
              <a:latin typeface="+mj-lt"/>
              <a:ea typeface="+mj-ea"/>
              <a:cs typeface="+mj-cs"/>
            </a:endParaRPr>
          </a:p>
        </p:txBody>
      </p:sp>
      <p:sp>
        <p:nvSpPr>
          <p:cNvPr id="17410" name="内容占位符 2"/>
          <p:cNvSpPr>
            <a:spLocks noGrp="1"/>
          </p:cNvSpPr>
          <p:nvPr>
            <p:ph idx="1"/>
          </p:nvPr>
        </p:nvSpPr>
        <p:spPr>
          <a:xfrm>
            <a:off x="1487805" y="1772920"/>
            <a:ext cx="8280400" cy="4284345"/>
          </a:xfrm>
        </p:spPr>
        <p:txBody>
          <a:bodyPr vert="horz" wrap="square" lIns="91440" tIns="45720" rIns="91440" bIns="45720" anchor="t" anchorCtr="0">
            <a:normAutofit lnSpcReduction="10000"/>
          </a:bodyPr>
          <a:lstStyle/>
          <a:p>
            <a:r>
              <a:rPr lang="en-US" altLang="zh-CN" b="1" dirty="0"/>
              <a:t>1</a:t>
            </a:r>
            <a:r>
              <a:rPr lang="zh-CN" altLang="en-US" b="1" dirty="0"/>
              <a:t>）完善上报信息</a:t>
            </a:r>
            <a:endParaRPr lang="zh-CN" altLang="en-US" dirty="0"/>
          </a:p>
          <a:p>
            <a:r>
              <a:rPr lang="en-US" altLang="zh-CN" b="1" dirty="0"/>
              <a:t>2</a:t>
            </a:r>
            <a:r>
              <a:rPr lang="zh-CN" altLang="en-US" b="1" dirty="0"/>
              <a:t>）课程成绩</a:t>
            </a:r>
            <a:r>
              <a:rPr lang="zh-CN" altLang="en-US" dirty="0"/>
              <a:t>：按培养方案和实际上课情况制定个人学习计划</a:t>
            </a:r>
            <a:r>
              <a:rPr lang="en-US" altLang="zh-CN" dirty="0"/>
              <a:t>---</a:t>
            </a:r>
            <a:r>
              <a:rPr lang="zh-CN" altLang="en-US" dirty="0"/>
              <a:t>导师审核</a:t>
            </a:r>
            <a:r>
              <a:rPr lang="en-US" altLang="zh-CN" dirty="0"/>
              <a:t>---</a:t>
            </a:r>
            <a:r>
              <a:rPr lang="zh-CN" altLang="en-US" dirty="0"/>
              <a:t>学院审核     课程成绩</a:t>
            </a:r>
            <a:r>
              <a:rPr lang="en-US" altLang="zh-CN" dirty="0">
                <a:solidFill>
                  <a:srgbClr val="FF0000"/>
                </a:solidFill>
              </a:rPr>
              <a:t>---</a:t>
            </a:r>
            <a:r>
              <a:rPr lang="zh-CN" altLang="en-US" dirty="0">
                <a:solidFill>
                  <a:srgbClr val="FF0000"/>
                </a:solidFill>
              </a:rPr>
              <a:t>系统</a:t>
            </a:r>
            <a:r>
              <a:rPr lang="zh-CN" altLang="en-US" b="1" dirty="0">
                <a:solidFill>
                  <a:srgbClr val="FF0000"/>
                </a:solidFill>
              </a:rPr>
              <a:t>机审</a:t>
            </a:r>
            <a:endParaRPr lang="zh-CN" altLang="en-US" b="1" dirty="0">
              <a:solidFill>
                <a:srgbClr val="FF0000"/>
              </a:solidFill>
            </a:endParaRPr>
          </a:p>
          <a:p>
            <a:r>
              <a:rPr lang="en-US" altLang="zh-CN" b="1" dirty="0"/>
              <a:t>3</a:t>
            </a:r>
            <a:r>
              <a:rPr lang="zh-CN" altLang="en-US" b="1" dirty="0"/>
              <a:t>）读书报告（至少）</a:t>
            </a:r>
            <a:r>
              <a:rPr lang="zh-CN" altLang="en-US" dirty="0"/>
              <a:t>：</a:t>
            </a:r>
            <a:r>
              <a:rPr dirty="0"/>
              <a:t>普博生 6 篇，直博生/硕博连读生 10 篇，硕士生 4 篇，临床医学八年制 4 篇</a:t>
            </a:r>
            <a:r>
              <a:rPr lang="zh-CN" altLang="en-US" dirty="0"/>
              <a:t>；</a:t>
            </a:r>
            <a:r>
              <a:rPr lang="en-US" altLang="zh-CN" dirty="0">
                <a:solidFill>
                  <a:srgbClr val="FF0000"/>
                </a:solidFill>
              </a:rPr>
              <a:t>---</a:t>
            </a:r>
            <a:r>
              <a:rPr lang="zh-CN" altLang="en-US" dirty="0">
                <a:solidFill>
                  <a:srgbClr val="FF0000"/>
                </a:solidFill>
              </a:rPr>
              <a:t>学院审核</a:t>
            </a:r>
            <a:endParaRPr lang="zh-CN" altLang="en-US" dirty="0">
              <a:solidFill>
                <a:srgbClr val="FF0000"/>
              </a:solidFill>
            </a:endParaRPr>
          </a:p>
          <a:p>
            <a:r>
              <a:rPr lang="en-US" altLang="zh-CN" b="1" dirty="0"/>
              <a:t>4</a:t>
            </a:r>
            <a:r>
              <a:rPr lang="zh-CN" altLang="en-US" b="1" dirty="0"/>
              <a:t>）开题报告和预答辩</a:t>
            </a:r>
            <a:r>
              <a:rPr lang="zh-CN" altLang="en-US" dirty="0"/>
              <a:t>：要求至少</a:t>
            </a:r>
            <a:r>
              <a:rPr lang="en-US" altLang="zh-CN" dirty="0"/>
              <a:t>3</a:t>
            </a:r>
            <a:r>
              <a:rPr lang="zh-CN" altLang="en-US" dirty="0"/>
              <a:t>位副高以上专家评审，</a:t>
            </a:r>
            <a:r>
              <a:rPr lang="zh-CN" altLang="en-US" dirty="0">
                <a:solidFill>
                  <a:srgbClr val="FF0000"/>
                </a:solidFill>
              </a:rPr>
              <a:t>导师审核</a:t>
            </a:r>
            <a:r>
              <a:rPr lang="en-US" altLang="zh-CN" dirty="0">
                <a:solidFill>
                  <a:srgbClr val="FF0000"/>
                </a:solidFill>
              </a:rPr>
              <a:t>--</a:t>
            </a:r>
            <a:r>
              <a:rPr lang="zh-CN" altLang="en-US" dirty="0">
                <a:solidFill>
                  <a:srgbClr val="FF0000"/>
                </a:solidFill>
              </a:rPr>
              <a:t>学院审核</a:t>
            </a:r>
            <a:endParaRPr lang="zh-CN" altLang="en-US" dirty="0">
              <a:solidFill>
                <a:srgbClr val="FF0000"/>
              </a:solidFill>
            </a:endParaRPr>
          </a:p>
          <a:p>
            <a:r>
              <a:rPr lang="en-US" altLang="zh-CN" b="1" dirty="0"/>
              <a:t>5</a:t>
            </a:r>
            <a:r>
              <a:rPr lang="zh-CN" altLang="en-US" b="1" dirty="0"/>
              <a:t>）论文初稿：提交</a:t>
            </a:r>
            <a:r>
              <a:rPr lang="en-US" altLang="zh-CN" b="1" dirty="0"/>
              <a:t>—</a:t>
            </a:r>
            <a:r>
              <a:rPr lang="zh-CN" altLang="en-US" b="1" dirty="0"/>
              <a:t>查重</a:t>
            </a:r>
            <a:r>
              <a:rPr lang="en-US" altLang="zh-CN" b="1" dirty="0"/>
              <a:t>—</a:t>
            </a:r>
            <a:r>
              <a:rPr lang="zh-CN" altLang="en-US" dirty="0"/>
              <a:t>导师审核</a:t>
            </a:r>
            <a:endParaRPr lang="zh-CN" altLang="en-US" dirty="0">
              <a:solidFill>
                <a:srgbClr val="FF0000"/>
              </a:solidFill>
            </a:endParaRPr>
          </a:p>
          <a:p>
            <a:pPr>
              <a:buNone/>
            </a:pPr>
            <a:endParaRPr lang="zh-CN" altLang="en-US" dirty="0"/>
          </a:p>
        </p:txBody>
      </p:sp>
      <p:sp>
        <p:nvSpPr>
          <p:cNvPr id="4" name="右箭头 3"/>
          <p:cNvSpPr/>
          <p:nvPr/>
        </p:nvSpPr>
        <p:spPr>
          <a:xfrm>
            <a:off x="5160010" y="3022600"/>
            <a:ext cx="357188" cy="460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6000" b="0" i="0" u="none" strike="noStrike" kern="1200" cap="none" spc="0" normalizeH="0" baseline="0" noProof="0">
              <a:ln>
                <a:noFill/>
              </a:ln>
              <a:solidFill>
                <a:schemeClr val="lt1"/>
              </a:solidFill>
              <a:effectLst/>
              <a:uLnTx/>
              <a:uFillTx/>
              <a:latin typeface="+mn-lt"/>
              <a:ea typeface="+mn-ea"/>
              <a:cs typeface="+mn-cs"/>
            </a:endParaRPr>
          </a:p>
        </p:txBody>
      </p:sp>
      <p:sp>
        <p:nvSpPr>
          <p:cNvPr id="5" name="TextBox 4"/>
          <p:cNvSpPr txBox="1"/>
          <p:nvPr/>
        </p:nvSpPr>
        <p:spPr>
          <a:xfrm>
            <a:off x="7607618" y="1341120"/>
            <a:ext cx="2643188" cy="706755"/>
          </a:xfrm>
          <a:prstGeom prst="rect">
            <a:avLst/>
          </a:prstGeom>
          <a:solidFill>
            <a:schemeClr val="accent6">
              <a:lumMod val="40000"/>
              <a:lumOff val="60000"/>
            </a:schemeClr>
          </a:solidFill>
        </p:spPr>
        <p:txBody>
          <a:bodyPr>
            <a:spAutoFit/>
          </a:bodyPr>
          <a:lstStyle/>
          <a:p>
            <a:pPr marR="0" defTabSz="914400">
              <a:buClrTx/>
              <a:buSzTx/>
              <a:buFontTx/>
              <a:defRPr/>
            </a:pPr>
            <a:r>
              <a:rPr kumimoji="0" lang="zh-CN" altLang="en-US" sz="2000" kern="1200" cap="none" spc="0" normalizeH="0" baseline="0" noProof="0" dirty="0">
                <a:latin typeface="Arial" panose="020B0604020202020204" pitchFamily="34" charset="0"/>
                <a:ea typeface="宋体" panose="02010600030101010101" pitchFamily="2" charset="-122"/>
                <a:cs typeface="+mn-cs"/>
              </a:rPr>
              <a:t>个人学习计划管理：丁老师，</a:t>
            </a:r>
            <a:r>
              <a:rPr kumimoji="0" lang="en-US" altLang="zh-CN" sz="2000" kern="1200" cap="none" spc="0" normalizeH="0" baseline="0" noProof="0" dirty="0">
                <a:latin typeface="Arial" panose="020B0604020202020204" pitchFamily="34" charset="0"/>
                <a:ea typeface="宋体" panose="02010600030101010101" pitchFamily="2" charset="-122"/>
                <a:cs typeface="+mn-cs"/>
              </a:rPr>
              <a:t>88208120</a:t>
            </a:r>
            <a:endParaRPr kumimoji="0" lang="zh-CN" altLang="en-US" sz="2000" kern="1200" cap="none" spc="0" normalizeH="0" baseline="0" noProof="0" dirty="0">
              <a:latin typeface="Arial" panose="020B0604020202020204" pitchFamily="34" charset="0"/>
              <a:ea typeface="宋体" panose="02010600030101010101" pitchFamily="2" charset="-122"/>
              <a:cs typeface="+mn-cs"/>
            </a:endParaRPr>
          </a:p>
        </p:txBody>
      </p:sp>
      <p:sp>
        <p:nvSpPr>
          <p:cNvPr id="29" name="矩形 28"/>
          <p:cNvSpPr/>
          <p:nvPr userDrawn="1">
            <p:custDataLst>
              <p:tags r:id="rId1"/>
            </p:custDataLst>
          </p:nvPr>
        </p:nvSpPr>
        <p:spPr>
          <a:xfrm>
            <a:off x="0" y="-27305"/>
            <a:ext cx="453390" cy="15417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cxnSp>
        <p:nvCxnSpPr>
          <p:cNvPr id="2" name="直接连接符 1"/>
          <p:cNvCxnSpPr/>
          <p:nvPr>
            <p:custDataLst>
              <p:tags r:id="rId2"/>
            </p:custDataLst>
          </p:nvPr>
        </p:nvCxnSpPr>
        <p:spPr>
          <a:xfrm>
            <a:off x="453394" y="1094962"/>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3" name="文本框 2"/>
          <p:cNvSpPr txBox="1"/>
          <p:nvPr/>
        </p:nvSpPr>
        <p:spPr>
          <a:xfrm>
            <a:off x="479425" y="1341120"/>
            <a:ext cx="6096000" cy="460375"/>
          </a:xfrm>
          <a:prstGeom prst="rect">
            <a:avLst/>
          </a:prstGeom>
          <a:noFill/>
        </p:spPr>
        <p:txBody>
          <a:bodyPr wrap="square" rtlCol="0" anchor="t">
            <a:spAutoFit/>
          </a:bodyPr>
          <a:p>
            <a:pPr marL="0" marR="0" lvl="0" indent="0" algn="l" defTabSz="914400" rtl="0" eaLnBrk="0" fontAlgn="base" latinLnBrk="0" hangingPunct="0">
              <a:lnSpc>
                <a:spcPct val="100000"/>
              </a:lnSpc>
              <a:spcBef>
                <a:spcPct val="0"/>
              </a:spcBef>
              <a:spcAft>
                <a:spcPct val="0"/>
              </a:spcAft>
              <a:buClrTx/>
              <a:buSzTx/>
              <a:buFontTx/>
              <a:buNone/>
              <a:defRPr/>
            </a:pPr>
            <a:r>
              <a:rPr lang="en-US" altLang="zh-CN" sz="2400" b="1" noProof="0" dirty="0">
                <a:ln>
                  <a:noFill/>
                </a:ln>
                <a:solidFill>
                  <a:srgbClr val="FF0000"/>
                </a:solidFill>
                <a:effectLst>
                  <a:outerShdw blurRad="38100" dist="38100" dir="2700000" algn="tl">
                    <a:srgbClr val="C0C0C0"/>
                  </a:outerShdw>
                </a:effectLst>
                <a:uLnTx/>
                <a:uFillTx/>
                <a:latin typeface="Garamond" panose="02020404030301010803" pitchFamily="18" charset="0"/>
                <a:ea typeface="+mj-ea"/>
                <a:cs typeface="+mj-cs"/>
                <a:sym typeface="+mn-ea"/>
              </a:rPr>
              <a:t>9</a:t>
            </a:r>
            <a:r>
              <a:rPr lang="zh-CN" altLang="en-US" sz="2400" b="1" noProof="0" dirty="0">
                <a:ln>
                  <a:noFill/>
                </a:ln>
                <a:solidFill>
                  <a:srgbClr val="FF0000"/>
                </a:solidFill>
                <a:effectLst>
                  <a:outerShdw blurRad="38100" dist="38100" dir="2700000" algn="tl">
                    <a:srgbClr val="C0C0C0"/>
                  </a:outerShdw>
                </a:effectLst>
                <a:uLnTx/>
                <a:uFillTx/>
                <a:latin typeface="Garamond" panose="02020404030301010803" pitchFamily="18" charset="0"/>
                <a:ea typeface="+mj-ea"/>
                <a:cs typeface="+mj-cs"/>
                <a:sym typeface="+mn-ea"/>
              </a:rPr>
              <a:t>月</a:t>
            </a:r>
            <a:r>
              <a:rPr lang="en-US" altLang="zh-CN" sz="2400" b="1" noProof="0" dirty="0">
                <a:ln>
                  <a:noFill/>
                </a:ln>
                <a:solidFill>
                  <a:srgbClr val="FF0000"/>
                </a:solidFill>
                <a:effectLst>
                  <a:outerShdw blurRad="38100" dist="38100" dir="2700000" algn="tl">
                    <a:srgbClr val="C0C0C0"/>
                  </a:outerShdw>
                </a:effectLst>
                <a:uLnTx/>
                <a:uFillTx/>
                <a:latin typeface="Garamond" panose="02020404030301010803" pitchFamily="18" charset="0"/>
                <a:ea typeface="+mj-ea"/>
                <a:cs typeface="+mj-cs"/>
                <a:sym typeface="+mn-ea"/>
              </a:rPr>
              <a:t>26</a:t>
            </a:r>
            <a:r>
              <a:rPr lang="zh-CN" altLang="en-US" sz="2400" b="1" noProof="0" dirty="0">
                <a:ln>
                  <a:noFill/>
                </a:ln>
                <a:solidFill>
                  <a:srgbClr val="FF0000"/>
                </a:solidFill>
                <a:effectLst>
                  <a:outerShdw blurRad="38100" dist="38100" dir="2700000" algn="tl">
                    <a:srgbClr val="C0C0C0"/>
                  </a:outerShdw>
                </a:effectLst>
                <a:uLnTx/>
                <a:uFillTx/>
                <a:latin typeface="Garamond" panose="02020404030301010803" pitchFamily="18" charset="0"/>
                <a:ea typeface="+mj-ea"/>
                <a:cs typeface="+mj-cs"/>
                <a:sym typeface="+mn-ea"/>
              </a:rPr>
              <a:t>日前提交申请</a:t>
            </a:r>
            <a:endParaRPr lang="en-US" altLang="zh-CN" sz="2400" b="1" noProof="0" dirty="0">
              <a:ln>
                <a:noFill/>
              </a:ln>
              <a:solidFill>
                <a:schemeClr val="tx2"/>
              </a:solidFill>
              <a:effectLst>
                <a:outerShdw blurRad="38100" dist="38100" dir="2700000" algn="tl">
                  <a:srgbClr val="C0C0C0"/>
                </a:outerShdw>
              </a:effectLst>
              <a:uLnTx/>
              <a:uFillTx/>
              <a:latin typeface="Garamond" panose="02020404030301010803" pitchFamily="18" charset="0"/>
              <a:ea typeface="+mj-ea"/>
              <a:cs typeface="+mj-cs"/>
              <a:sym typeface="+mn-ea"/>
            </a:endParaRPr>
          </a:p>
        </p:txBody>
      </p:sp>
      <p:sp>
        <p:nvSpPr>
          <p:cNvPr id="7" name="文本框 6"/>
          <p:cNvSpPr txBox="1"/>
          <p:nvPr/>
        </p:nvSpPr>
        <p:spPr>
          <a:xfrm>
            <a:off x="8256270" y="5229225"/>
            <a:ext cx="3695065" cy="1568450"/>
          </a:xfrm>
          <a:prstGeom prst="rect">
            <a:avLst/>
          </a:prstGeom>
          <a:noFill/>
        </p:spPr>
        <p:txBody>
          <a:bodyPr wrap="square" rtlCol="0">
            <a:spAutoFit/>
          </a:bodyPr>
          <a:p>
            <a:r>
              <a:rPr lang="zh-CN" altLang="en-US" sz="2400" b="1">
                <a:solidFill>
                  <a:srgbClr val="FF0000"/>
                </a:solidFill>
                <a:highlight>
                  <a:srgbClr val="FFFF00"/>
                </a:highlight>
              </a:rPr>
              <a:t>如需退回论文重新上传，若学院未审核，导师退回即可。若</a:t>
            </a:r>
            <a:r>
              <a:rPr lang="zh-CN" altLang="en-US" sz="2400" b="1">
                <a:solidFill>
                  <a:srgbClr val="FF0000"/>
                </a:solidFill>
                <a:highlight>
                  <a:srgbClr val="FFFF00"/>
                </a:highlight>
                <a:sym typeface="+mn-ea"/>
              </a:rPr>
              <a:t>学院已审核请联系张老师</a:t>
            </a:r>
            <a:r>
              <a:rPr lang="en-US" altLang="zh-CN" sz="2400" b="1">
                <a:solidFill>
                  <a:srgbClr val="FF0000"/>
                </a:solidFill>
                <a:highlight>
                  <a:srgbClr val="FFFF00"/>
                </a:highlight>
                <a:sym typeface="+mn-ea"/>
              </a:rPr>
              <a:t>88208709</a:t>
            </a:r>
            <a:endParaRPr lang="en-US" altLang="zh-CN" sz="2400" b="1">
              <a:solidFill>
                <a:srgbClr val="FF0000"/>
              </a:solidFill>
              <a:highlight>
                <a:srgbClr val="FFFF00"/>
              </a:highlight>
              <a:sym typeface="+mn-ea"/>
            </a:endParaRPr>
          </a:p>
        </p:txBody>
      </p:sp>
      <p:pic>
        <p:nvPicPr>
          <p:cNvPr id="9" name="图片 8" descr="32313539353337323b32313539353332303b541153f3"/>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31990" y="4869180"/>
            <a:ext cx="1297305" cy="129730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矩形 4"/>
          <p:cNvSpPr/>
          <p:nvPr/>
        </p:nvSpPr>
        <p:spPr>
          <a:xfrm>
            <a:off x="479108" y="260350"/>
            <a:ext cx="4572000" cy="706755"/>
          </a:xfrm>
          <a:prstGeom prst="rect">
            <a:avLst/>
          </a:prstGeom>
          <a:noFill/>
          <a:ln w="9525">
            <a:noFill/>
          </a:ln>
        </p:spPr>
        <p:txBody>
          <a:bodyPr anchor="t" anchorCtr="0">
            <a:spAutoFit/>
          </a:bodyPr>
          <a:lstStyle/>
          <a:p>
            <a:r>
              <a:rPr lang="zh-CN" altLang="en-US" sz="4000" b="1" dirty="0">
                <a:solidFill>
                  <a:schemeClr val="accent1"/>
                </a:solidFill>
                <a:latin typeface="Arial" panose="020B0604020202020204" pitchFamily="34" charset="0"/>
                <a:ea typeface="汉仪君黑-75简" panose="00020600040101010101" charset="-122"/>
                <a:cs typeface="微软雅黑" panose="020B0503020204020204" charset="-122"/>
              </a:rPr>
              <a:t>系统申请-学生界面</a:t>
            </a:r>
            <a:endParaRPr lang="zh-CN" altLang="en-US" sz="4000" b="1" dirty="0">
              <a:solidFill>
                <a:schemeClr val="accent1"/>
              </a:solidFill>
              <a:latin typeface="Arial" panose="020B0604020202020204" pitchFamily="34" charset="0"/>
              <a:ea typeface="汉仪君黑-75简" panose="00020600040101010101" charset="-122"/>
              <a:cs typeface="微软雅黑" panose="020B0503020204020204" charset="-122"/>
            </a:endParaRPr>
          </a:p>
        </p:txBody>
      </p:sp>
      <p:pic>
        <p:nvPicPr>
          <p:cNvPr id="18435" name="Picture 3" descr="E:\研究生科20151018\22学位\八年制学位论文\系统申请-学生界面.jpg"/>
          <p:cNvPicPr>
            <a:picLocks noChangeAspect="1"/>
          </p:cNvPicPr>
          <p:nvPr/>
        </p:nvPicPr>
        <p:blipFill>
          <a:blip r:embed="rId1"/>
          <a:srcRect r="48656" b="26579"/>
          <a:stretch>
            <a:fillRect/>
          </a:stretch>
        </p:blipFill>
        <p:spPr>
          <a:xfrm>
            <a:off x="2667000" y="1357313"/>
            <a:ext cx="5861050" cy="4714875"/>
          </a:xfrm>
          <a:prstGeom prst="rect">
            <a:avLst/>
          </a:prstGeom>
          <a:noFill/>
          <a:ln w="9525" cap="flat" cmpd="sng">
            <a:solidFill>
              <a:srgbClr val="FF0000"/>
            </a:solidFill>
            <a:prstDash val="solid"/>
            <a:miter/>
            <a:headEnd type="none" w="med" len="med"/>
            <a:tailEnd type="none" w="med" len="med"/>
          </a:ln>
        </p:spPr>
      </p:pic>
      <p:sp>
        <p:nvSpPr>
          <p:cNvPr id="5" name="椭圆 4"/>
          <p:cNvSpPr/>
          <p:nvPr/>
        </p:nvSpPr>
        <p:spPr>
          <a:xfrm>
            <a:off x="5238750" y="4357688"/>
            <a:ext cx="1357313" cy="8572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6000" b="0" i="0" u="none" strike="noStrike" kern="1200" cap="none" spc="0" normalizeH="0" baseline="0" noProof="0">
              <a:ln>
                <a:noFill/>
              </a:ln>
              <a:solidFill>
                <a:schemeClr val="lt1"/>
              </a:solidFill>
              <a:effectLst/>
              <a:uLnTx/>
              <a:uFillTx/>
              <a:latin typeface="+mn-lt"/>
              <a:ea typeface="+mn-ea"/>
              <a:cs typeface="+mn-cs"/>
            </a:endParaRPr>
          </a:p>
        </p:txBody>
      </p:sp>
      <p:sp>
        <p:nvSpPr>
          <p:cNvPr id="29" name="矩形 28"/>
          <p:cNvSpPr/>
          <p:nvPr userDrawn="1">
            <p:custDataLst>
              <p:tags r:id="rId2"/>
            </p:custDataLst>
          </p:nvPr>
        </p:nvSpPr>
        <p:spPr>
          <a:xfrm>
            <a:off x="0" y="0"/>
            <a:ext cx="444500" cy="1369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cxnSp>
        <p:nvCxnSpPr>
          <p:cNvPr id="2" name="直接连接符 1"/>
          <p:cNvCxnSpPr/>
          <p:nvPr>
            <p:custDataLst>
              <p:tags r:id="rId3"/>
            </p:custDataLst>
          </p:nvPr>
        </p:nvCxnSpPr>
        <p:spPr>
          <a:xfrm>
            <a:off x="444504" y="967962"/>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标题 1"/>
          <p:cNvSpPr>
            <a:spLocks noGrp="1"/>
          </p:cNvSpPr>
          <p:nvPr>
            <p:ph type="title"/>
          </p:nvPr>
        </p:nvSpPr>
        <p:spPr>
          <a:xfrm>
            <a:off x="551180" y="260985"/>
            <a:ext cx="8415655" cy="678815"/>
          </a:xfrm>
        </p:spPr>
        <p:txBody>
          <a:bodyPr vert="horz" wrap="square" lIns="0" tIns="45720" rIns="0" bIns="0" anchor="b" anchorCtr="0">
            <a:normAutofit fontScale="90000"/>
          </a:bodyPr>
          <a:lstStyle/>
          <a:p>
            <a:r>
              <a:rPr lang="zh-CN" altLang="en-US" sz="4000" b="1" dirty="0">
                <a:solidFill>
                  <a:schemeClr val="accent1"/>
                </a:solidFill>
                <a:latin typeface="Arial" panose="020B0604020202020204" pitchFamily="34" charset="0"/>
                <a:ea typeface="汉仪君黑-75简" panose="00020600040101010101" charset="-122"/>
                <a:cs typeface="微软雅黑" panose="020B0503020204020204" charset="-122"/>
              </a:rPr>
              <a:t>学位申请状态</a:t>
            </a:r>
            <a:endParaRPr lang="zh-CN" altLang="en-US" sz="4000" b="1" dirty="0">
              <a:solidFill>
                <a:schemeClr val="accent1"/>
              </a:solidFill>
              <a:latin typeface="Arial" panose="020B0604020202020204" pitchFamily="34" charset="0"/>
              <a:ea typeface="汉仪君黑-75简" panose="00020600040101010101" charset="-122"/>
              <a:cs typeface="微软雅黑" panose="020B0503020204020204" charset="-122"/>
            </a:endParaRPr>
          </a:p>
        </p:txBody>
      </p:sp>
      <p:pic>
        <p:nvPicPr>
          <p:cNvPr id="19458" name="Picture 2" descr="E:\研究生科20151018\22学位\八年制学位论文\系统申请-申请状态查询.jpg"/>
          <p:cNvPicPr>
            <a:picLocks noChangeAspect="1"/>
          </p:cNvPicPr>
          <p:nvPr/>
        </p:nvPicPr>
        <p:blipFill>
          <a:blip r:embed="rId1"/>
          <a:srcRect r="507" b="49728"/>
          <a:stretch>
            <a:fillRect/>
          </a:stretch>
        </p:blipFill>
        <p:spPr>
          <a:xfrm>
            <a:off x="1628775" y="1643063"/>
            <a:ext cx="4467225" cy="3948112"/>
          </a:xfrm>
          <a:prstGeom prst="rect">
            <a:avLst/>
          </a:prstGeom>
          <a:noFill/>
          <a:ln w="9525" cap="flat" cmpd="sng">
            <a:solidFill>
              <a:srgbClr val="FF0000"/>
            </a:solidFill>
            <a:prstDash val="solid"/>
            <a:miter/>
            <a:headEnd type="none" w="med" len="med"/>
            <a:tailEnd type="none" w="med" len="med"/>
          </a:ln>
        </p:spPr>
      </p:pic>
      <p:pic>
        <p:nvPicPr>
          <p:cNvPr id="19459" name="Picture 3" descr="E:\研究生科20151018\22学位\八年制学位论文\系统申请-申请状态查询.jpg"/>
          <p:cNvPicPr>
            <a:picLocks noChangeAspect="1"/>
          </p:cNvPicPr>
          <p:nvPr/>
        </p:nvPicPr>
        <p:blipFill>
          <a:blip r:embed="rId1"/>
          <a:srcRect t="50888"/>
          <a:stretch>
            <a:fillRect/>
          </a:stretch>
        </p:blipFill>
        <p:spPr>
          <a:xfrm>
            <a:off x="6140450" y="2286000"/>
            <a:ext cx="4527550" cy="3887788"/>
          </a:xfrm>
          <a:prstGeom prst="rect">
            <a:avLst/>
          </a:prstGeom>
          <a:noFill/>
          <a:ln w="9525" cap="flat" cmpd="sng">
            <a:solidFill>
              <a:srgbClr val="FF0000"/>
            </a:solidFill>
            <a:prstDash val="solid"/>
            <a:miter/>
            <a:headEnd type="none" w="med" len="med"/>
            <a:tailEnd type="none" w="med" len="med"/>
          </a:ln>
        </p:spPr>
      </p:pic>
      <p:sp>
        <p:nvSpPr>
          <p:cNvPr id="5" name="矩形 4"/>
          <p:cNvSpPr/>
          <p:nvPr/>
        </p:nvSpPr>
        <p:spPr>
          <a:xfrm>
            <a:off x="2452688" y="1928813"/>
            <a:ext cx="2133600" cy="46037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mn-ea"/>
                <a:ea typeface="宋体" panose="02010600030101010101" pitchFamily="2" charset="-122"/>
                <a:cs typeface="+mn-cs"/>
              </a:rPr>
              <a:t> </a:t>
            </a:r>
            <a:r>
              <a:rPr kumimoji="0" lang="en-US" altLang="en-US" sz="2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mn-ea"/>
                <a:ea typeface="宋体" panose="02010600030101010101" pitchFamily="2" charset="-122"/>
                <a:cs typeface="+mn-cs"/>
              </a:rPr>
              <a:t>①   ②  ③  ④</a:t>
            </a:r>
            <a:endParaRPr kumimoji="0" lang="zh-CN" altLang="en-US" sz="24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endParaRPr>
          </a:p>
        </p:txBody>
      </p:sp>
      <p:cxnSp>
        <p:nvCxnSpPr>
          <p:cNvPr id="2" name="直接连接符 1"/>
          <p:cNvCxnSpPr/>
          <p:nvPr>
            <p:custDataLst>
              <p:tags r:id="rId2"/>
            </p:custDataLst>
          </p:nvPr>
        </p:nvCxnSpPr>
        <p:spPr>
          <a:xfrm>
            <a:off x="407674" y="1053052"/>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9" name="矩形 28"/>
          <p:cNvSpPr/>
          <p:nvPr userDrawn="1">
            <p:custDataLst>
              <p:tags r:id="rId3"/>
            </p:custDataLst>
          </p:nvPr>
        </p:nvSpPr>
        <p:spPr>
          <a:xfrm>
            <a:off x="0" y="0"/>
            <a:ext cx="462915" cy="13982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8" name="矩形 37"/>
          <p:cNvSpPr/>
          <p:nvPr userDrawn="1">
            <p:custDataLst>
              <p:tags r:id="rId1"/>
            </p:custDataLst>
          </p:nvPr>
        </p:nvSpPr>
        <p:spPr>
          <a:xfrm>
            <a:off x="-8890" y="1270"/>
            <a:ext cx="465455" cy="15614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grpSp>
        <p:nvGrpSpPr>
          <p:cNvPr id="3" name="组合 2"/>
          <p:cNvGrpSpPr/>
          <p:nvPr>
            <p:custDataLst>
              <p:tags r:id="rId2"/>
            </p:custDataLst>
          </p:nvPr>
        </p:nvGrpSpPr>
        <p:grpSpPr>
          <a:xfrm>
            <a:off x="457200" y="1981200"/>
            <a:ext cx="88900" cy="546100"/>
            <a:chOff x="720" y="3120"/>
            <a:chExt cx="140" cy="860"/>
          </a:xfrm>
        </p:grpSpPr>
        <p:sp>
          <p:nvSpPr>
            <p:cNvPr id="9" name="矩形 8"/>
            <p:cNvSpPr/>
            <p:nvPr>
              <p:custDataLst>
                <p:tags r:id="rId3"/>
              </p:custDataLst>
            </p:nvPr>
          </p:nvSpPr>
          <p:spPr>
            <a:xfrm>
              <a:off x="720" y="3120"/>
              <a:ext cx="140" cy="1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sp>
          <p:nvSpPr>
            <p:cNvPr id="21" name="矩形 20"/>
            <p:cNvSpPr/>
            <p:nvPr>
              <p:custDataLst>
                <p:tags r:id="rId4"/>
              </p:custDataLst>
            </p:nvPr>
          </p:nvSpPr>
          <p:spPr>
            <a:xfrm>
              <a:off x="720" y="3480"/>
              <a:ext cx="140" cy="1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sp>
          <p:nvSpPr>
            <p:cNvPr id="22" name="矩形 21"/>
            <p:cNvSpPr/>
            <p:nvPr>
              <p:custDataLst>
                <p:tags r:id="rId5"/>
              </p:custDataLst>
            </p:nvPr>
          </p:nvSpPr>
          <p:spPr>
            <a:xfrm>
              <a:off x="720" y="3840"/>
              <a:ext cx="140" cy="1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grpSp>
      <p:grpSp>
        <p:nvGrpSpPr>
          <p:cNvPr id="10" name="组合 9"/>
          <p:cNvGrpSpPr/>
          <p:nvPr>
            <p:custDataLst>
              <p:tags r:id="rId6"/>
            </p:custDataLst>
          </p:nvPr>
        </p:nvGrpSpPr>
        <p:grpSpPr>
          <a:xfrm>
            <a:off x="8686800" y="4334510"/>
            <a:ext cx="3048000" cy="2218690"/>
            <a:chOff x="13680" y="6826"/>
            <a:chExt cx="4800" cy="3494"/>
          </a:xfrm>
        </p:grpSpPr>
        <p:sp>
          <p:nvSpPr>
            <p:cNvPr id="12" name="任意多边形: 形状 2"/>
            <p:cNvSpPr/>
            <p:nvPr>
              <p:custDataLst>
                <p:tags r:id="rId7"/>
              </p:custDataLst>
            </p:nvPr>
          </p:nvSpPr>
          <p:spPr>
            <a:xfrm>
              <a:off x="13680" y="7920"/>
              <a:ext cx="4800" cy="2400"/>
            </a:xfrm>
            <a:custGeom>
              <a:avLst/>
              <a:gdLst>
                <a:gd name="connsiteX0" fmla="*/ 3081866 w 3172179"/>
                <a:gd name="connsiteY0" fmla="*/ 0 h 1574799"/>
                <a:gd name="connsiteX1" fmla="*/ 3172179 w 3172179"/>
                <a:gd name="connsiteY1" fmla="*/ 0 h 1574799"/>
                <a:gd name="connsiteX2" fmla="*/ 3172179 w 3172179"/>
                <a:gd name="connsiteY2" fmla="*/ 1574799 h 1574799"/>
                <a:gd name="connsiteX3" fmla="*/ 0 w 3172179"/>
                <a:gd name="connsiteY3" fmla="*/ 1574799 h 1574799"/>
                <a:gd name="connsiteX4" fmla="*/ 0 w 3172179"/>
                <a:gd name="connsiteY4" fmla="*/ 1484488 h 1574799"/>
                <a:gd name="connsiteX5" fmla="*/ 3081866 w 3172179"/>
                <a:gd name="connsiteY5" fmla="*/ 1484488 h 157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2179" h="1574799">
                  <a:moveTo>
                    <a:pt x="3081866" y="0"/>
                  </a:moveTo>
                  <a:lnTo>
                    <a:pt x="3172179" y="0"/>
                  </a:lnTo>
                  <a:lnTo>
                    <a:pt x="3172179" y="1574799"/>
                  </a:lnTo>
                  <a:lnTo>
                    <a:pt x="0" y="1574799"/>
                  </a:lnTo>
                  <a:lnTo>
                    <a:pt x="0" y="1484488"/>
                  </a:lnTo>
                  <a:lnTo>
                    <a:pt x="3081866" y="1484488"/>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800">
                <a:solidFill>
                  <a:schemeClr val="lt1"/>
                </a:solidFill>
                <a:latin typeface="微软雅黑" panose="020B0503020204020204" charset="-122"/>
                <a:ea typeface="微软雅黑" panose="020B0503020204020204" charset="-122"/>
              </a:endParaRPr>
            </a:p>
          </p:txBody>
        </p:sp>
        <p:sp>
          <p:nvSpPr>
            <p:cNvPr id="24" name="矩形 23"/>
            <p:cNvSpPr/>
            <p:nvPr>
              <p:custDataLst>
                <p:tags r:id="rId8"/>
              </p:custDataLst>
            </p:nvPr>
          </p:nvSpPr>
          <p:spPr>
            <a:xfrm>
              <a:off x="18340" y="6826"/>
              <a:ext cx="140" cy="1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sp>
          <p:nvSpPr>
            <p:cNvPr id="25" name="矩形 24"/>
            <p:cNvSpPr/>
            <p:nvPr>
              <p:custDataLst>
                <p:tags r:id="rId9"/>
              </p:custDataLst>
            </p:nvPr>
          </p:nvSpPr>
          <p:spPr>
            <a:xfrm>
              <a:off x="18340" y="7186"/>
              <a:ext cx="140" cy="1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sp>
          <p:nvSpPr>
            <p:cNvPr id="26" name="矩形 25"/>
            <p:cNvSpPr/>
            <p:nvPr>
              <p:custDataLst>
                <p:tags r:id="rId10"/>
              </p:custDataLst>
            </p:nvPr>
          </p:nvSpPr>
          <p:spPr>
            <a:xfrm>
              <a:off x="18340" y="7546"/>
              <a:ext cx="140" cy="1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grpSp>
      <p:sp>
        <p:nvSpPr>
          <p:cNvPr id="16" name="Freeform"/>
          <p:cNvSpPr/>
          <p:nvPr>
            <p:custDataLst>
              <p:tags r:id="rId11"/>
            </p:custDataLst>
          </p:nvPr>
        </p:nvSpPr>
        <p:spPr bwMode="auto">
          <a:xfrm>
            <a:off x="1694070" y="1998697"/>
            <a:ext cx="183086" cy="183086"/>
          </a:xfrm>
          <a:custGeom>
            <a:avLst/>
            <a:gdLst>
              <a:gd name="T0" fmla="*/ 40 w 80"/>
              <a:gd name="T1" fmla="*/ 80 h 80"/>
              <a:gd name="T2" fmla="*/ 80 w 80"/>
              <a:gd name="T3" fmla="*/ 40 h 80"/>
              <a:gd name="T4" fmla="*/ 40 w 80"/>
              <a:gd name="T5" fmla="*/ 0 h 80"/>
              <a:gd name="T6" fmla="*/ 0 w 80"/>
              <a:gd name="T7" fmla="*/ 40 h 80"/>
            </a:gdLst>
            <a:ahLst/>
            <a:cxnLst>
              <a:cxn ang="0">
                <a:pos x="T0" y="T1"/>
              </a:cxn>
              <a:cxn ang="0">
                <a:pos x="T2" y="T3"/>
              </a:cxn>
              <a:cxn ang="0">
                <a:pos x="T4" y="T5"/>
              </a:cxn>
              <a:cxn ang="0">
                <a:pos x="T6" y="T7"/>
              </a:cxn>
            </a:cxnLst>
            <a:rect l="0" t="0" r="r" b="b"/>
            <a:pathLst>
              <a:path w="80" h="80">
                <a:moveTo>
                  <a:pt x="40" y="80"/>
                </a:moveTo>
                <a:cubicBezTo>
                  <a:pt x="62" y="80"/>
                  <a:pt x="80" y="62"/>
                  <a:pt x="80" y="40"/>
                </a:cubicBezTo>
                <a:cubicBezTo>
                  <a:pt x="80" y="18"/>
                  <a:pt x="62" y="0"/>
                  <a:pt x="40" y="0"/>
                </a:cubicBezTo>
                <a:cubicBezTo>
                  <a:pt x="18" y="0"/>
                  <a:pt x="0" y="18"/>
                  <a:pt x="0" y="40"/>
                </a:cubicBezTo>
              </a:path>
            </a:pathLst>
          </a:custGeom>
          <a:solidFill>
            <a:schemeClr val="accent1"/>
          </a:solidFill>
          <a:ln w="33338" cap="rnd">
            <a:noFill/>
            <a:prstDash val="solid"/>
            <a:round/>
          </a:ln>
        </p:spPr>
        <p:txBody>
          <a:bodyPr vert="horz" wrap="square" lIns="91440" tIns="45720" rIns="91440" bIns="45720" numCol="1" anchor="t" anchorCtr="0" compatLnSpc="1"/>
          <a:p>
            <a:endParaRPr lang="zh-CN" altLang="en-US" sz="1800">
              <a:solidFill>
                <a:schemeClr val="dk1"/>
              </a:solidFill>
              <a:latin typeface="微软雅黑" panose="020B0503020204020204" charset="-122"/>
              <a:ea typeface="微软雅黑" panose="020B0503020204020204" charset="-122"/>
            </a:endParaRPr>
          </a:p>
        </p:txBody>
      </p:sp>
      <p:sp>
        <p:nvSpPr>
          <p:cNvPr id="23" name="Freeform"/>
          <p:cNvSpPr/>
          <p:nvPr>
            <p:custDataLst>
              <p:tags r:id="rId12"/>
            </p:custDataLst>
          </p:nvPr>
        </p:nvSpPr>
        <p:spPr bwMode="auto">
          <a:xfrm>
            <a:off x="1340791" y="2270535"/>
            <a:ext cx="532497" cy="532497"/>
          </a:xfrm>
          <a:custGeom>
            <a:avLst/>
            <a:gdLst>
              <a:gd name="T0" fmla="*/ 154 w 232"/>
              <a:gd name="T1" fmla="*/ 38 h 232"/>
              <a:gd name="T2" fmla="*/ 126 w 232"/>
              <a:gd name="T3" fmla="*/ 7 h 232"/>
              <a:gd name="T4" fmla="*/ 103 w 232"/>
              <a:gd name="T5" fmla="*/ 7 h 232"/>
              <a:gd name="T6" fmla="*/ 86 w 232"/>
              <a:gd name="T7" fmla="*/ 27 h 232"/>
              <a:gd name="T8" fmla="*/ 89 w 232"/>
              <a:gd name="T9" fmla="*/ 44 h 232"/>
              <a:gd name="T10" fmla="*/ 114 w 232"/>
              <a:gd name="T11" fmla="*/ 77 h 232"/>
              <a:gd name="T12" fmla="*/ 75 w 232"/>
              <a:gd name="T13" fmla="*/ 118 h 232"/>
              <a:gd name="T14" fmla="*/ 42 w 232"/>
              <a:gd name="T15" fmla="*/ 93 h 232"/>
              <a:gd name="T16" fmla="*/ 24 w 232"/>
              <a:gd name="T17" fmla="*/ 90 h 232"/>
              <a:gd name="T18" fmla="*/ 7 w 232"/>
              <a:gd name="T19" fmla="*/ 106 h 232"/>
              <a:gd name="T20" fmla="*/ 7 w 232"/>
              <a:gd name="T21" fmla="*/ 129 h 232"/>
              <a:gd name="T22" fmla="*/ 103 w 232"/>
              <a:gd name="T23" fmla="*/ 225 h 232"/>
              <a:gd name="T24" fmla="*/ 126 w 232"/>
              <a:gd name="T25" fmla="*/ 225 h 232"/>
              <a:gd name="T26" fmla="*/ 225 w 232"/>
              <a:gd name="T27" fmla="*/ 129 h 232"/>
              <a:gd name="T28" fmla="*/ 225 w 232"/>
              <a:gd name="T29" fmla="*/ 106 h 232"/>
              <a:gd name="T30" fmla="*/ 194 w 232"/>
              <a:gd name="T31" fmla="*/ 78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2" h="232">
                <a:moveTo>
                  <a:pt x="154" y="38"/>
                </a:moveTo>
                <a:cubicBezTo>
                  <a:pt x="126" y="7"/>
                  <a:pt x="126" y="7"/>
                  <a:pt x="126" y="7"/>
                </a:cubicBezTo>
                <a:cubicBezTo>
                  <a:pt x="120" y="0"/>
                  <a:pt x="110" y="0"/>
                  <a:pt x="103" y="7"/>
                </a:cubicBezTo>
                <a:cubicBezTo>
                  <a:pt x="86" y="27"/>
                  <a:pt x="86" y="27"/>
                  <a:pt x="86" y="27"/>
                </a:cubicBezTo>
                <a:cubicBezTo>
                  <a:pt x="80" y="33"/>
                  <a:pt x="81" y="41"/>
                  <a:pt x="89" y="44"/>
                </a:cubicBezTo>
                <a:cubicBezTo>
                  <a:pt x="89" y="44"/>
                  <a:pt x="114" y="55"/>
                  <a:pt x="114" y="77"/>
                </a:cubicBezTo>
                <a:cubicBezTo>
                  <a:pt x="114" y="99"/>
                  <a:pt x="97" y="118"/>
                  <a:pt x="75" y="118"/>
                </a:cubicBezTo>
                <a:cubicBezTo>
                  <a:pt x="53" y="118"/>
                  <a:pt x="42" y="93"/>
                  <a:pt x="42" y="93"/>
                </a:cubicBezTo>
                <a:cubicBezTo>
                  <a:pt x="38" y="85"/>
                  <a:pt x="30" y="84"/>
                  <a:pt x="24" y="90"/>
                </a:cubicBezTo>
                <a:cubicBezTo>
                  <a:pt x="7" y="106"/>
                  <a:pt x="7" y="106"/>
                  <a:pt x="7" y="106"/>
                </a:cubicBezTo>
                <a:cubicBezTo>
                  <a:pt x="0" y="112"/>
                  <a:pt x="0" y="122"/>
                  <a:pt x="7" y="129"/>
                </a:cubicBezTo>
                <a:cubicBezTo>
                  <a:pt x="103" y="225"/>
                  <a:pt x="103" y="225"/>
                  <a:pt x="103" y="225"/>
                </a:cubicBezTo>
                <a:cubicBezTo>
                  <a:pt x="110" y="232"/>
                  <a:pt x="120" y="232"/>
                  <a:pt x="126" y="225"/>
                </a:cubicBezTo>
                <a:cubicBezTo>
                  <a:pt x="225" y="129"/>
                  <a:pt x="225" y="129"/>
                  <a:pt x="225" y="129"/>
                </a:cubicBezTo>
                <a:cubicBezTo>
                  <a:pt x="232" y="122"/>
                  <a:pt x="232" y="112"/>
                  <a:pt x="225" y="106"/>
                </a:cubicBezTo>
                <a:cubicBezTo>
                  <a:pt x="194" y="78"/>
                  <a:pt x="194" y="78"/>
                  <a:pt x="194" y="78"/>
                </a:cubicBezTo>
              </a:path>
            </a:pathLst>
          </a:custGeom>
          <a:solidFill>
            <a:schemeClr val="accent1"/>
          </a:solidFill>
          <a:ln w="33338" cap="rnd">
            <a:noFill/>
            <a:prstDash val="solid"/>
            <a:round/>
          </a:ln>
        </p:spPr>
        <p:txBody>
          <a:bodyPr vert="horz" wrap="square" lIns="91440" tIns="45720" rIns="91440" bIns="45720" numCol="1" anchor="t" anchorCtr="0" compatLnSpc="1"/>
          <a:p>
            <a:endParaRPr lang="zh-CN" altLang="en-US" sz="1800" dirty="0">
              <a:solidFill>
                <a:schemeClr val="dk1"/>
              </a:solidFill>
              <a:latin typeface="微软雅黑" panose="020B0503020204020204" charset="-122"/>
              <a:ea typeface="微软雅黑" panose="020B0503020204020204" charset="-122"/>
            </a:endParaRPr>
          </a:p>
        </p:txBody>
      </p:sp>
      <p:sp>
        <p:nvSpPr>
          <p:cNvPr id="27" name="TextBox"/>
          <p:cNvSpPr txBox="1"/>
          <p:nvPr>
            <p:custDataLst>
              <p:tags r:id="rId13"/>
            </p:custDataLst>
          </p:nvPr>
        </p:nvSpPr>
        <p:spPr>
          <a:xfrm>
            <a:off x="2226568" y="1968188"/>
            <a:ext cx="8566376" cy="1205533"/>
          </a:xfrm>
          <a:prstGeom prst="rect">
            <a:avLst/>
          </a:prstGeom>
          <a:noFill/>
        </p:spPr>
        <p:txBody>
          <a:bodyPr wrap="square" rtlCol="0" anchor="ctr">
            <a:normAutofit/>
          </a:bodyPr>
          <a:p>
            <a:pPr marL="0" lvl="0" indent="0" algn="l">
              <a:lnSpc>
                <a:spcPct val="100000"/>
              </a:lnSpc>
              <a:spcBef>
                <a:spcPts val="0"/>
              </a:spcBef>
              <a:spcAft>
                <a:spcPts val="800"/>
              </a:spcAft>
              <a:buSzPct val="100000"/>
              <a:buNone/>
            </a:pPr>
            <a:r>
              <a:rPr lang="zh-CN" altLang="en-US" sz="2600" spc="180" dirty="0">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步骤：上传论文初稿—查重—导师审核</a:t>
            </a:r>
            <a:endParaRPr lang="zh-CN" altLang="en-US" sz="2600" spc="180" dirty="0">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
        <p:nvSpPr>
          <p:cNvPr id="28" name="Freeform"/>
          <p:cNvSpPr/>
          <p:nvPr>
            <p:custDataLst>
              <p:tags r:id="rId14"/>
            </p:custDataLst>
          </p:nvPr>
        </p:nvSpPr>
        <p:spPr bwMode="auto">
          <a:xfrm>
            <a:off x="1694070" y="4063253"/>
            <a:ext cx="183086" cy="183086"/>
          </a:xfrm>
          <a:custGeom>
            <a:avLst/>
            <a:gdLst>
              <a:gd name="T0" fmla="*/ 40 w 80"/>
              <a:gd name="T1" fmla="*/ 80 h 80"/>
              <a:gd name="T2" fmla="*/ 80 w 80"/>
              <a:gd name="T3" fmla="*/ 40 h 80"/>
              <a:gd name="T4" fmla="*/ 40 w 80"/>
              <a:gd name="T5" fmla="*/ 0 h 80"/>
              <a:gd name="T6" fmla="*/ 0 w 80"/>
              <a:gd name="T7" fmla="*/ 40 h 80"/>
            </a:gdLst>
            <a:ahLst/>
            <a:cxnLst>
              <a:cxn ang="0">
                <a:pos x="T0" y="T1"/>
              </a:cxn>
              <a:cxn ang="0">
                <a:pos x="T2" y="T3"/>
              </a:cxn>
              <a:cxn ang="0">
                <a:pos x="T4" y="T5"/>
              </a:cxn>
              <a:cxn ang="0">
                <a:pos x="T6" y="T7"/>
              </a:cxn>
            </a:cxnLst>
            <a:rect l="0" t="0" r="r" b="b"/>
            <a:pathLst>
              <a:path w="80" h="80">
                <a:moveTo>
                  <a:pt x="40" y="80"/>
                </a:moveTo>
                <a:cubicBezTo>
                  <a:pt x="62" y="80"/>
                  <a:pt x="80" y="62"/>
                  <a:pt x="80" y="40"/>
                </a:cubicBezTo>
                <a:cubicBezTo>
                  <a:pt x="80" y="18"/>
                  <a:pt x="62" y="0"/>
                  <a:pt x="40" y="0"/>
                </a:cubicBezTo>
                <a:cubicBezTo>
                  <a:pt x="18" y="0"/>
                  <a:pt x="0" y="18"/>
                  <a:pt x="0" y="40"/>
                </a:cubicBezTo>
              </a:path>
            </a:pathLst>
          </a:custGeom>
          <a:solidFill>
            <a:schemeClr val="accent3"/>
          </a:solidFill>
          <a:ln w="33338" cap="rnd">
            <a:noFill/>
            <a:prstDash val="solid"/>
            <a:round/>
          </a:ln>
        </p:spPr>
        <p:txBody>
          <a:bodyPr vert="horz" wrap="square" lIns="91440" tIns="45720" rIns="91440" bIns="45720" numCol="1" anchor="t" anchorCtr="0" compatLnSpc="1"/>
          <a:p>
            <a:endParaRPr lang="zh-CN" altLang="en-US" sz="1800">
              <a:solidFill>
                <a:schemeClr val="dk1"/>
              </a:solidFill>
              <a:latin typeface="微软雅黑" panose="020B0503020204020204" charset="-122"/>
              <a:ea typeface="微软雅黑" panose="020B0503020204020204" charset="-122"/>
            </a:endParaRPr>
          </a:p>
        </p:txBody>
      </p:sp>
      <p:sp>
        <p:nvSpPr>
          <p:cNvPr id="29" name="Freeform"/>
          <p:cNvSpPr/>
          <p:nvPr>
            <p:custDataLst>
              <p:tags r:id="rId15"/>
            </p:custDataLst>
          </p:nvPr>
        </p:nvSpPr>
        <p:spPr bwMode="auto">
          <a:xfrm>
            <a:off x="1340791" y="3677866"/>
            <a:ext cx="532497" cy="532497"/>
          </a:xfrm>
          <a:custGeom>
            <a:avLst/>
            <a:gdLst>
              <a:gd name="T0" fmla="*/ 154 w 232"/>
              <a:gd name="T1" fmla="*/ 38 h 232"/>
              <a:gd name="T2" fmla="*/ 126 w 232"/>
              <a:gd name="T3" fmla="*/ 7 h 232"/>
              <a:gd name="T4" fmla="*/ 103 w 232"/>
              <a:gd name="T5" fmla="*/ 7 h 232"/>
              <a:gd name="T6" fmla="*/ 86 w 232"/>
              <a:gd name="T7" fmla="*/ 27 h 232"/>
              <a:gd name="T8" fmla="*/ 89 w 232"/>
              <a:gd name="T9" fmla="*/ 44 h 232"/>
              <a:gd name="T10" fmla="*/ 114 w 232"/>
              <a:gd name="T11" fmla="*/ 77 h 232"/>
              <a:gd name="T12" fmla="*/ 75 w 232"/>
              <a:gd name="T13" fmla="*/ 118 h 232"/>
              <a:gd name="T14" fmla="*/ 42 w 232"/>
              <a:gd name="T15" fmla="*/ 93 h 232"/>
              <a:gd name="T16" fmla="*/ 24 w 232"/>
              <a:gd name="T17" fmla="*/ 90 h 232"/>
              <a:gd name="T18" fmla="*/ 7 w 232"/>
              <a:gd name="T19" fmla="*/ 106 h 232"/>
              <a:gd name="T20" fmla="*/ 7 w 232"/>
              <a:gd name="T21" fmla="*/ 129 h 232"/>
              <a:gd name="T22" fmla="*/ 103 w 232"/>
              <a:gd name="T23" fmla="*/ 225 h 232"/>
              <a:gd name="T24" fmla="*/ 126 w 232"/>
              <a:gd name="T25" fmla="*/ 225 h 232"/>
              <a:gd name="T26" fmla="*/ 225 w 232"/>
              <a:gd name="T27" fmla="*/ 129 h 232"/>
              <a:gd name="T28" fmla="*/ 225 w 232"/>
              <a:gd name="T29" fmla="*/ 106 h 232"/>
              <a:gd name="T30" fmla="*/ 194 w 232"/>
              <a:gd name="T31" fmla="*/ 78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2" h="232">
                <a:moveTo>
                  <a:pt x="154" y="38"/>
                </a:moveTo>
                <a:cubicBezTo>
                  <a:pt x="126" y="7"/>
                  <a:pt x="126" y="7"/>
                  <a:pt x="126" y="7"/>
                </a:cubicBezTo>
                <a:cubicBezTo>
                  <a:pt x="120" y="0"/>
                  <a:pt x="110" y="0"/>
                  <a:pt x="103" y="7"/>
                </a:cubicBezTo>
                <a:cubicBezTo>
                  <a:pt x="86" y="27"/>
                  <a:pt x="86" y="27"/>
                  <a:pt x="86" y="27"/>
                </a:cubicBezTo>
                <a:cubicBezTo>
                  <a:pt x="80" y="33"/>
                  <a:pt x="81" y="41"/>
                  <a:pt x="89" y="44"/>
                </a:cubicBezTo>
                <a:cubicBezTo>
                  <a:pt x="89" y="44"/>
                  <a:pt x="114" y="55"/>
                  <a:pt x="114" y="77"/>
                </a:cubicBezTo>
                <a:cubicBezTo>
                  <a:pt x="114" y="99"/>
                  <a:pt x="97" y="118"/>
                  <a:pt x="75" y="118"/>
                </a:cubicBezTo>
                <a:cubicBezTo>
                  <a:pt x="53" y="118"/>
                  <a:pt x="42" y="93"/>
                  <a:pt x="42" y="93"/>
                </a:cubicBezTo>
                <a:cubicBezTo>
                  <a:pt x="38" y="85"/>
                  <a:pt x="30" y="84"/>
                  <a:pt x="24" y="90"/>
                </a:cubicBezTo>
                <a:cubicBezTo>
                  <a:pt x="7" y="106"/>
                  <a:pt x="7" y="106"/>
                  <a:pt x="7" y="106"/>
                </a:cubicBezTo>
                <a:cubicBezTo>
                  <a:pt x="0" y="112"/>
                  <a:pt x="0" y="122"/>
                  <a:pt x="7" y="129"/>
                </a:cubicBezTo>
                <a:cubicBezTo>
                  <a:pt x="103" y="225"/>
                  <a:pt x="103" y="225"/>
                  <a:pt x="103" y="225"/>
                </a:cubicBezTo>
                <a:cubicBezTo>
                  <a:pt x="110" y="232"/>
                  <a:pt x="120" y="232"/>
                  <a:pt x="126" y="225"/>
                </a:cubicBezTo>
                <a:cubicBezTo>
                  <a:pt x="225" y="129"/>
                  <a:pt x="225" y="129"/>
                  <a:pt x="225" y="129"/>
                </a:cubicBezTo>
                <a:cubicBezTo>
                  <a:pt x="232" y="122"/>
                  <a:pt x="232" y="112"/>
                  <a:pt x="225" y="106"/>
                </a:cubicBezTo>
                <a:cubicBezTo>
                  <a:pt x="194" y="78"/>
                  <a:pt x="194" y="78"/>
                  <a:pt x="194" y="78"/>
                </a:cubicBezTo>
              </a:path>
            </a:pathLst>
          </a:custGeom>
          <a:solidFill>
            <a:schemeClr val="accent3"/>
          </a:solidFill>
          <a:ln w="33338" cap="rnd">
            <a:noFill/>
            <a:prstDash val="solid"/>
            <a:round/>
          </a:ln>
        </p:spPr>
        <p:txBody>
          <a:bodyPr vert="horz" wrap="square" lIns="91440" tIns="45720" rIns="91440" bIns="45720" numCol="1" anchor="t" anchorCtr="0" compatLnSpc="1"/>
          <a:p>
            <a:endParaRPr lang="zh-CN" altLang="en-US" sz="1800" dirty="0">
              <a:solidFill>
                <a:schemeClr val="dk1"/>
              </a:solidFill>
              <a:latin typeface="微软雅黑" panose="020B0503020204020204" charset="-122"/>
              <a:ea typeface="微软雅黑" panose="020B0503020204020204" charset="-122"/>
            </a:endParaRPr>
          </a:p>
        </p:txBody>
      </p:sp>
      <p:sp>
        <p:nvSpPr>
          <p:cNvPr id="30" name="TextBox"/>
          <p:cNvSpPr txBox="1"/>
          <p:nvPr>
            <p:custDataLst>
              <p:tags r:id="rId16"/>
            </p:custDataLst>
          </p:nvPr>
        </p:nvSpPr>
        <p:spPr>
          <a:xfrm>
            <a:off x="2279908" y="3461879"/>
            <a:ext cx="8566376" cy="1205533"/>
          </a:xfrm>
          <a:prstGeom prst="rect">
            <a:avLst/>
          </a:prstGeom>
          <a:noFill/>
        </p:spPr>
        <p:txBody>
          <a:bodyPr wrap="square" rtlCol="0" anchor="ctr">
            <a:normAutofit/>
          </a:bodyPr>
          <a:p>
            <a:pPr marL="0" lvl="0" indent="0" algn="l">
              <a:lnSpc>
                <a:spcPct val="120000"/>
              </a:lnSpc>
              <a:spcBef>
                <a:spcPts val="0"/>
              </a:spcBef>
              <a:spcAft>
                <a:spcPts val="800"/>
              </a:spcAft>
              <a:buSzPct val="100000"/>
              <a:buNone/>
            </a:pPr>
            <a:r>
              <a:rPr lang="zh-CN" altLang="en-US" sz="2600" spc="180" dirty="0">
                <a:solidFill>
                  <a:schemeClr val="dk1">
                    <a:lumMod val="75000"/>
                    <a:lumOff val="25000"/>
                  </a:schemeClr>
                </a:solidFill>
                <a:uFillTx/>
                <a:latin typeface="微软雅黑" panose="020B0503020204020204" charset="-122"/>
                <a:ea typeface="微软雅黑" panose="020B0503020204020204" charset="-122"/>
              </a:rPr>
              <a:t>系统查重最多可查三次，请酌情使用，若查重后还需修改，请导师撤回后重新上传</a:t>
            </a:r>
            <a:endParaRPr lang="zh-CN" altLang="en-US" sz="2600" spc="180" dirty="0">
              <a:solidFill>
                <a:schemeClr val="dk1">
                  <a:lumMod val="75000"/>
                  <a:lumOff val="25000"/>
                </a:schemeClr>
              </a:solidFill>
              <a:uFillTx/>
              <a:latin typeface="微软雅黑" panose="020B0503020204020204" charset="-122"/>
              <a:ea typeface="微软雅黑" panose="020B0503020204020204" charset="-122"/>
            </a:endParaRPr>
          </a:p>
        </p:txBody>
      </p:sp>
      <p:sp>
        <p:nvSpPr>
          <p:cNvPr id="17" name="Right Triangle 13"/>
          <p:cNvSpPr/>
          <p:nvPr>
            <p:custDataLst>
              <p:tags r:id="rId17"/>
            </p:custDataLst>
          </p:nvPr>
        </p:nvSpPr>
        <p:spPr>
          <a:xfrm>
            <a:off x="8980143" y="0"/>
            <a:ext cx="3211859" cy="2888166"/>
          </a:xfrm>
          <a:custGeom>
            <a:avLst/>
            <a:gdLst>
              <a:gd name="connsiteX0" fmla="*/ 0 w 3211859"/>
              <a:gd name="connsiteY0" fmla="*/ 0 h 2888166"/>
              <a:gd name="connsiteX1" fmla="*/ 3211859 w 3211859"/>
              <a:gd name="connsiteY1" fmla="*/ 0 h 2888166"/>
              <a:gd name="connsiteX2" fmla="*/ 3211859 w 3211859"/>
              <a:gd name="connsiteY2" fmla="*/ 2888166 h 2888166"/>
            </a:gdLst>
            <a:ahLst/>
            <a:cxnLst>
              <a:cxn ang="0">
                <a:pos x="connsiteX0" y="connsiteY0"/>
              </a:cxn>
              <a:cxn ang="0">
                <a:pos x="connsiteX1" y="connsiteY1"/>
              </a:cxn>
              <a:cxn ang="0">
                <a:pos x="connsiteX2" y="connsiteY2"/>
              </a:cxn>
            </a:cxnLst>
            <a:rect l="l" t="t" r="r" b="b"/>
            <a:pathLst>
              <a:path w="3211859" h="2888166">
                <a:moveTo>
                  <a:pt x="0" y="0"/>
                </a:moveTo>
                <a:lnTo>
                  <a:pt x="3211859" y="0"/>
                </a:lnTo>
                <a:lnTo>
                  <a:pt x="3211859" y="2888166"/>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sz="1800">
              <a:solidFill>
                <a:schemeClr val="lt1"/>
              </a:solidFill>
              <a:latin typeface="微软雅黑" panose="020B0503020204020204" charset="-122"/>
              <a:ea typeface="微软雅黑" panose="020B0503020204020204" charset="-122"/>
            </a:endParaRPr>
          </a:p>
        </p:txBody>
      </p:sp>
      <p:sp>
        <p:nvSpPr>
          <p:cNvPr id="2" name="直角三角形 1"/>
          <p:cNvSpPr/>
          <p:nvPr>
            <p:custDataLst>
              <p:tags r:id="rId18"/>
            </p:custDataLst>
          </p:nvPr>
        </p:nvSpPr>
        <p:spPr>
          <a:xfrm>
            <a:off x="0" y="3969835"/>
            <a:ext cx="3211859" cy="2888166"/>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sp>
        <p:nvSpPr>
          <p:cNvPr id="19457" name="标题 1"/>
          <p:cNvSpPr>
            <a:spLocks noGrp="1"/>
          </p:cNvSpPr>
          <p:nvPr>
            <p:custDataLst>
              <p:tags r:id="rId19"/>
            </p:custDataLst>
          </p:nvPr>
        </p:nvSpPr>
        <p:spPr>
          <a:xfrm>
            <a:off x="551180" y="424180"/>
            <a:ext cx="2638425" cy="711200"/>
          </a:xfrm>
          <a:prstGeom prst="rect">
            <a:avLst/>
          </a:prstGeom>
          <a:noFill/>
          <a:ln w="9525">
            <a:noFill/>
          </a:ln>
        </p:spPr>
        <p:txBody>
          <a:bodyPr vert="horz" wrap="square" lIns="0" tIns="45720" rIns="0" bIns="0" anchor="b" anchorCtr="0"/>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anose="020F0502020204030204" pitchFamily="34" charset="0"/>
                <a:ea typeface="隶书" panose="02010509060101010101" pitchFamily="49" charset="-122"/>
              </a:defRPr>
            </a:lvl2pPr>
            <a:lvl3pPr algn="l" rtl="0" eaLnBrk="0" fontAlgn="base" hangingPunct="0">
              <a:spcBef>
                <a:spcPct val="0"/>
              </a:spcBef>
              <a:spcAft>
                <a:spcPct val="0"/>
              </a:spcAft>
              <a:defRPr sz="5000">
                <a:solidFill>
                  <a:schemeClr val="tx2"/>
                </a:solidFill>
                <a:latin typeface="Calibri" panose="020F0502020204030204" pitchFamily="34" charset="0"/>
                <a:ea typeface="隶书" panose="02010509060101010101" pitchFamily="49" charset="-122"/>
              </a:defRPr>
            </a:lvl3pPr>
            <a:lvl4pPr algn="l" rtl="0" eaLnBrk="0" fontAlgn="base" hangingPunct="0">
              <a:spcBef>
                <a:spcPct val="0"/>
              </a:spcBef>
              <a:spcAft>
                <a:spcPct val="0"/>
              </a:spcAft>
              <a:defRPr sz="5000">
                <a:solidFill>
                  <a:schemeClr val="tx2"/>
                </a:solidFill>
                <a:latin typeface="Calibri" panose="020F0502020204030204" pitchFamily="34" charset="0"/>
                <a:ea typeface="隶书" panose="02010509060101010101" pitchFamily="49" charset="-122"/>
              </a:defRPr>
            </a:lvl4pPr>
            <a:lvl5pPr algn="l" rtl="0" eaLnBrk="0" fontAlgn="base" hangingPunct="0">
              <a:spcBef>
                <a:spcPct val="0"/>
              </a:spcBef>
              <a:spcAft>
                <a:spcPct val="0"/>
              </a:spcAft>
              <a:defRPr sz="5000">
                <a:solidFill>
                  <a:schemeClr val="tx2"/>
                </a:solidFill>
                <a:latin typeface="Calibri" panose="020F0502020204030204" pitchFamily="34" charset="0"/>
                <a:ea typeface="隶书" panose="02010509060101010101" pitchFamily="49" charset="-122"/>
              </a:defRPr>
            </a:lvl5pPr>
            <a:lvl6pPr marL="457200" algn="l" rtl="0" fontAlgn="base">
              <a:spcBef>
                <a:spcPct val="0"/>
              </a:spcBef>
              <a:spcAft>
                <a:spcPct val="0"/>
              </a:spcAft>
              <a:defRPr sz="5000">
                <a:solidFill>
                  <a:schemeClr val="tx2"/>
                </a:solidFill>
                <a:latin typeface="Calibri" panose="020F0502020204030204" pitchFamily="34" charset="0"/>
                <a:ea typeface="隶书" panose="02010509060101010101" pitchFamily="49" charset="-122"/>
              </a:defRPr>
            </a:lvl6pPr>
            <a:lvl7pPr marL="914400" algn="l" rtl="0" fontAlgn="base">
              <a:spcBef>
                <a:spcPct val="0"/>
              </a:spcBef>
              <a:spcAft>
                <a:spcPct val="0"/>
              </a:spcAft>
              <a:defRPr sz="5000">
                <a:solidFill>
                  <a:schemeClr val="tx2"/>
                </a:solidFill>
                <a:latin typeface="Calibri" panose="020F0502020204030204" pitchFamily="34" charset="0"/>
                <a:ea typeface="隶书" panose="02010509060101010101" pitchFamily="49" charset="-122"/>
              </a:defRPr>
            </a:lvl7pPr>
            <a:lvl8pPr marL="1371600" algn="l" rtl="0" fontAlgn="base">
              <a:spcBef>
                <a:spcPct val="0"/>
              </a:spcBef>
              <a:spcAft>
                <a:spcPct val="0"/>
              </a:spcAft>
              <a:defRPr sz="5000">
                <a:solidFill>
                  <a:schemeClr val="tx2"/>
                </a:solidFill>
                <a:latin typeface="Calibri" panose="020F0502020204030204" pitchFamily="34" charset="0"/>
                <a:ea typeface="隶书" panose="02010509060101010101" pitchFamily="49" charset="-122"/>
              </a:defRPr>
            </a:lvl8pPr>
            <a:lvl9pPr marL="1828800" algn="l" rtl="0" fontAlgn="base">
              <a:spcBef>
                <a:spcPct val="0"/>
              </a:spcBef>
              <a:spcAft>
                <a:spcPct val="0"/>
              </a:spcAft>
              <a:defRPr sz="5000">
                <a:solidFill>
                  <a:schemeClr val="tx2"/>
                </a:solidFill>
                <a:latin typeface="Calibri" panose="020F0502020204030204" pitchFamily="34" charset="0"/>
                <a:ea typeface="隶书" panose="02010509060101010101" pitchFamily="49" charset="-122"/>
              </a:defRPr>
            </a:lvl9pPr>
          </a:lstStyle>
          <a:p>
            <a:r>
              <a:rPr lang="en-US" altLang="zh-CN" sz="3600" b="1" spc="300" dirty="0">
                <a:solidFill>
                  <a:schemeClr val="accent1"/>
                </a:solidFill>
                <a:uFillTx/>
                <a:latin typeface="微软雅黑" panose="020B0503020204020204" charset="-122"/>
                <a:ea typeface="微软雅黑" panose="020B0503020204020204" charset="-122"/>
                <a:cs typeface="微软雅黑" panose="020B0503020204020204" charset="-122"/>
              </a:rPr>
              <a:t>3.</a:t>
            </a:r>
            <a:r>
              <a:rPr lang="zh-CN" altLang="en-US" sz="3600" b="1" spc="300" dirty="0">
                <a:solidFill>
                  <a:schemeClr val="accent1"/>
                </a:solidFill>
                <a:uFillTx/>
                <a:latin typeface="微软雅黑" panose="020B0503020204020204" charset="-122"/>
                <a:ea typeface="微软雅黑" panose="020B0503020204020204" charset="-122"/>
                <a:cs typeface="微软雅黑" panose="020B0503020204020204" charset="-122"/>
              </a:rPr>
              <a:t>论文查重</a:t>
            </a:r>
            <a:endParaRPr lang="zh-CN" altLang="en-US" sz="3600" dirty="0"/>
          </a:p>
        </p:txBody>
      </p:sp>
      <p:cxnSp>
        <p:nvCxnSpPr>
          <p:cNvPr id="4" name="直接连接符 3"/>
          <p:cNvCxnSpPr/>
          <p:nvPr>
            <p:custDataLst>
              <p:tags r:id="rId20"/>
            </p:custDataLst>
          </p:nvPr>
        </p:nvCxnSpPr>
        <p:spPr>
          <a:xfrm>
            <a:off x="479429" y="1131157"/>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Tree>
    <p:custDataLst>
      <p:tags r:id="rId2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矩形 15"/>
          <p:cNvSpPr/>
          <p:nvPr userDrawn="1">
            <p:custDataLst>
              <p:tags r:id="rId1"/>
            </p:custDataLst>
          </p:nvPr>
        </p:nvSpPr>
        <p:spPr>
          <a:xfrm>
            <a:off x="292800" y="304200"/>
            <a:ext cx="11606400" cy="62496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sp>
        <p:nvSpPr>
          <p:cNvPr id="12" name="矩形 11"/>
          <p:cNvSpPr/>
          <p:nvPr userDrawn="1">
            <p:custDataLst>
              <p:tags r:id="rId2"/>
            </p:custDataLst>
          </p:nvPr>
        </p:nvSpPr>
        <p:spPr>
          <a:xfrm>
            <a:off x="335280" y="332740"/>
            <a:ext cx="495935" cy="1317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sp>
        <p:nvSpPr>
          <p:cNvPr id="6" name="文本框 5"/>
          <p:cNvSpPr txBox="1"/>
          <p:nvPr>
            <p:custDataLst>
              <p:tags r:id="rId3"/>
            </p:custDataLst>
          </p:nvPr>
        </p:nvSpPr>
        <p:spPr>
          <a:xfrm>
            <a:off x="911225" y="753110"/>
            <a:ext cx="10999470" cy="709295"/>
          </a:xfrm>
          <a:prstGeom prst="rect">
            <a:avLst/>
          </a:prstGeom>
          <a:noFill/>
        </p:spPr>
        <p:txBody>
          <a:bodyPr wrap="square" lIns="63500" tIns="25400" rIns="63500" bIns="25400" rtlCol="0" anchor="t" anchorCtr="0">
            <a:normAutofit/>
          </a:bodyPr>
          <a:p>
            <a:pPr marL="0" indent="0" algn="l">
              <a:lnSpc>
                <a:spcPct val="100000"/>
              </a:lnSpc>
              <a:spcBef>
                <a:spcPts val="0"/>
              </a:spcBef>
              <a:spcAft>
                <a:spcPts val="0"/>
              </a:spcAft>
              <a:buSzPct val="100000"/>
              <a:buNone/>
            </a:pPr>
            <a:r>
              <a:rPr lang="zh-CN" altLang="en-US" sz="3600" b="1" dirty="0">
                <a:solidFill>
                  <a:schemeClr val="accent1"/>
                </a:solidFill>
                <a:ea typeface="汉仪君黑-75简" panose="00020600040101010101" charset="-122"/>
                <a:cs typeface="微软雅黑" panose="020B0503020204020204" charset="-122"/>
              </a:rPr>
              <a:t>4.特批申请---课程特批</a:t>
            </a:r>
            <a:endParaRPr lang="zh-CN" altLang="en-US" sz="3600" b="1" dirty="0">
              <a:solidFill>
                <a:schemeClr val="accent1"/>
              </a:solidFill>
              <a:ea typeface="汉仪君黑-75简" panose="00020600040101010101" charset="-122"/>
              <a:cs typeface="微软雅黑" panose="020B0503020204020204" charset="-122"/>
            </a:endParaRPr>
          </a:p>
        </p:txBody>
      </p:sp>
      <p:cxnSp>
        <p:nvCxnSpPr>
          <p:cNvPr id="4" name="直接连接符 3"/>
          <p:cNvCxnSpPr/>
          <p:nvPr>
            <p:custDataLst>
              <p:tags r:id="rId4"/>
            </p:custDataLst>
          </p:nvPr>
        </p:nvCxnSpPr>
        <p:spPr>
          <a:xfrm>
            <a:off x="839474" y="1413097"/>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圆角矩形 1"/>
          <p:cNvSpPr/>
          <p:nvPr>
            <p:custDataLst>
              <p:tags r:id="rId5"/>
            </p:custDataLst>
          </p:nvPr>
        </p:nvSpPr>
        <p:spPr>
          <a:xfrm>
            <a:off x="1061085" y="1746250"/>
            <a:ext cx="4270375" cy="4493260"/>
          </a:xfrm>
          <a:prstGeom prst="round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6000" b="0" i="0" u="none" strike="noStrike" kern="1200" cap="none" spc="0" normalizeH="0" baseline="0" noProof="0" dirty="0">
              <a:ln>
                <a:noFill/>
              </a:ln>
              <a:solidFill>
                <a:schemeClr val="lt1"/>
              </a:solidFill>
              <a:effectLst/>
              <a:uLnTx/>
              <a:uFillTx/>
              <a:latin typeface="+mn-lt"/>
              <a:ea typeface="+mn-ea"/>
              <a:cs typeface="+mn-cs"/>
            </a:endParaRPr>
          </a:p>
        </p:txBody>
      </p:sp>
      <p:sp>
        <p:nvSpPr>
          <p:cNvPr id="21506" name="内容占位符 3"/>
          <p:cNvSpPr>
            <a:spLocks noGrp="1"/>
          </p:cNvSpPr>
          <p:nvPr>
            <p:custDataLst>
              <p:tags r:id="rId6"/>
            </p:custDataLst>
          </p:nvPr>
        </p:nvSpPr>
        <p:spPr>
          <a:xfrm>
            <a:off x="1127125" y="2018030"/>
            <a:ext cx="4312920" cy="4221480"/>
          </a:xfrm>
          <a:prstGeom prst="rect">
            <a:avLst/>
          </a:prstGeom>
        </p:spPr>
        <p:txBody>
          <a:bodyPr vert="horz" wrap="square" lIns="91440" tIns="45720" rIns="91440" bIns="45720" rtlCol="0" anchor="t" anchorCtr="0">
            <a:normAutofit fontScale="80000"/>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BD0D9"/>
              </a:buClr>
              <a:buSzPct val="95000"/>
              <a:buFont typeface="Wingdings 2" panose="05020102010507070707" pitchFamily="18" charset="2"/>
              <a:buNone/>
            </a:pPr>
            <a:r>
              <a:rPr lang="zh-CN" altLang="en-US" b="1" kern="1200" dirty="0">
                <a:latin typeface="+mn-lt"/>
                <a:ea typeface="+mn-ea"/>
                <a:cs typeface="+mn-cs"/>
              </a:rPr>
              <a:t>课程特批</a:t>
            </a:r>
            <a:endParaRPr lang="en-US" altLang="zh-CN" b="1" kern="1200" dirty="0">
              <a:latin typeface="+mn-lt"/>
              <a:ea typeface="+mn-ea"/>
              <a:cs typeface="+mn-cs"/>
            </a:endParaRPr>
          </a:p>
          <a:p>
            <a:pPr>
              <a:buClr>
                <a:srgbClr val="0BD0D9"/>
              </a:buClr>
              <a:buSzPct val="95000"/>
            </a:pPr>
            <a:r>
              <a:rPr lang="zh-CN" altLang="en-US" kern="1200" dirty="0">
                <a:latin typeface="+mn-lt"/>
                <a:ea typeface="+mn-ea"/>
                <a:cs typeface="+mn-cs"/>
              </a:rPr>
              <a:t>条件：课程成绩未到达要求，已在修课，预计答辩前能出成绩</a:t>
            </a:r>
            <a:endParaRPr lang="en-US" altLang="zh-CN" kern="1200" dirty="0">
              <a:latin typeface="+mn-lt"/>
              <a:ea typeface="+mn-ea"/>
              <a:cs typeface="+mn-cs"/>
            </a:endParaRPr>
          </a:p>
          <a:p>
            <a:pPr>
              <a:buClr>
                <a:srgbClr val="0BD0D9"/>
              </a:buClr>
              <a:buSzPct val="95000"/>
            </a:pPr>
            <a:r>
              <a:rPr lang="zh-CN" altLang="en-US" kern="1200" dirty="0">
                <a:latin typeface="+mn-lt"/>
                <a:ea typeface="+mn-ea"/>
                <a:cs typeface="+mn-cs"/>
              </a:rPr>
              <a:t>取消：成绩通过后，联系丁老师解锁</a:t>
            </a:r>
            <a:endParaRPr lang="zh-CN" altLang="en-US" kern="1200" dirty="0">
              <a:latin typeface="+mn-lt"/>
              <a:ea typeface="+mn-ea"/>
              <a:cs typeface="+mn-cs"/>
            </a:endParaRPr>
          </a:p>
          <a:p>
            <a:pPr>
              <a:buClr>
                <a:srgbClr val="0BD0D9"/>
              </a:buClr>
              <a:buSzPct val="95000"/>
            </a:pPr>
            <a:r>
              <a:rPr lang="zh-CN" altLang="en-US" dirty="0">
                <a:sym typeface="+mn-ea"/>
              </a:rPr>
              <a:t>办理：研究生科丁老师</a:t>
            </a:r>
            <a:r>
              <a:rPr lang="en-US" altLang="zh-CN" dirty="0">
                <a:sym typeface="+mn-ea"/>
              </a:rPr>
              <a:t>88208120</a:t>
            </a:r>
            <a:endParaRPr lang="en-US" altLang="zh-CN" kern="1200" dirty="0">
              <a:latin typeface="+mn-lt"/>
              <a:ea typeface="+mn-ea"/>
              <a:cs typeface="+mn-cs"/>
            </a:endParaRPr>
          </a:p>
          <a:p>
            <a:pPr>
              <a:buClr>
                <a:srgbClr val="0BD0D9"/>
              </a:buClr>
              <a:buSzPct val="95000"/>
            </a:pPr>
            <a:endParaRPr lang="en-US" altLang="zh-CN" kern="1200" dirty="0">
              <a:latin typeface="+mn-lt"/>
              <a:ea typeface="+mn-ea"/>
              <a:cs typeface="+mn-cs"/>
            </a:endParaRPr>
          </a:p>
          <a:p>
            <a:pPr>
              <a:buClr>
                <a:srgbClr val="0BD0D9"/>
              </a:buClr>
              <a:buSzPct val="95000"/>
            </a:pPr>
            <a:r>
              <a:rPr lang="zh-CN" altLang="en-US" kern="1200" dirty="0">
                <a:solidFill>
                  <a:srgbClr val="FF0000"/>
                </a:solidFill>
                <a:latin typeface="+mn-lt"/>
                <a:ea typeface="+mn-ea"/>
                <a:cs typeface="+mn-cs"/>
              </a:rPr>
              <a:t>答辩前如未解锁，不能按期毕业</a:t>
            </a:r>
            <a:endParaRPr lang="zh-CN" altLang="en-US" kern="1200" dirty="0">
              <a:solidFill>
                <a:srgbClr val="FF0000"/>
              </a:solidFill>
              <a:latin typeface="+mn-lt"/>
              <a:ea typeface="+mn-ea"/>
              <a:cs typeface="+mn-cs"/>
            </a:endParaRPr>
          </a:p>
        </p:txBody>
      </p:sp>
      <p:pic>
        <p:nvPicPr>
          <p:cNvPr id="21508" name="Picture 7" descr="C:\Users\O_O\Pictures\课程特批表.jpg"/>
          <p:cNvPicPr>
            <a:picLocks noChangeAspect="1"/>
          </p:cNvPicPr>
          <p:nvPr>
            <p:custDataLst>
              <p:tags r:id="rId7"/>
            </p:custDataLst>
          </p:nvPr>
        </p:nvPicPr>
        <p:blipFill>
          <a:blip r:embed="rId8"/>
          <a:stretch>
            <a:fillRect/>
          </a:stretch>
        </p:blipFill>
        <p:spPr>
          <a:xfrm>
            <a:off x="6453505" y="1571625"/>
            <a:ext cx="3493770" cy="4704715"/>
          </a:xfrm>
          <a:prstGeom prst="rect">
            <a:avLst/>
          </a:prstGeom>
          <a:noFill/>
          <a:ln w="9525">
            <a:noFill/>
          </a:ln>
        </p:spPr>
      </p:pic>
    </p:spTree>
    <p:custDataLst>
      <p:tags r:id="rId9"/>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矩形 15"/>
          <p:cNvSpPr/>
          <p:nvPr userDrawn="1">
            <p:custDataLst>
              <p:tags r:id="rId1"/>
            </p:custDataLst>
          </p:nvPr>
        </p:nvSpPr>
        <p:spPr>
          <a:xfrm>
            <a:off x="292800" y="304200"/>
            <a:ext cx="11606400" cy="62496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sp>
        <p:nvSpPr>
          <p:cNvPr id="12" name="矩形 11"/>
          <p:cNvSpPr/>
          <p:nvPr userDrawn="1">
            <p:custDataLst>
              <p:tags r:id="rId2"/>
            </p:custDataLst>
          </p:nvPr>
        </p:nvSpPr>
        <p:spPr>
          <a:xfrm>
            <a:off x="335280" y="332740"/>
            <a:ext cx="444500" cy="13792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sp>
        <p:nvSpPr>
          <p:cNvPr id="6" name="文本框 5"/>
          <p:cNvSpPr txBox="1"/>
          <p:nvPr>
            <p:custDataLst>
              <p:tags r:id="rId3"/>
            </p:custDataLst>
          </p:nvPr>
        </p:nvSpPr>
        <p:spPr>
          <a:xfrm>
            <a:off x="983615" y="753110"/>
            <a:ext cx="10999470" cy="709295"/>
          </a:xfrm>
          <a:prstGeom prst="rect">
            <a:avLst/>
          </a:prstGeom>
          <a:noFill/>
        </p:spPr>
        <p:txBody>
          <a:bodyPr wrap="square" lIns="63500" tIns="25400" rIns="63500" bIns="25400" rtlCol="0" anchor="t" anchorCtr="0">
            <a:normAutofit/>
          </a:bodyPr>
          <a:p>
            <a:pPr marL="0" indent="0" algn="l">
              <a:lnSpc>
                <a:spcPct val="100000"/>
              </a:lnSpc>
              <a:spcBef>
                <a:spcPts val="0"/>
              </a:spcBef>
              <a:spcAft>
                <a:spcPts val="0"/>
              </a:spcAft>
              <a:buSzPct val="100000"/>
              <a:buNone/>
            </a:pPr>
            <a:r>
              <a:rPr lang="zh-CN" altLang="en-US" sz="3600" b="1" dirty="0">
                <a:solidFill>
                  <a:schemeClr val="accent1"/>
                </a:solidFill>
                <a:ea typeface="汉仪君黑-75简" panose="00020600040101010101" charset="-122"/>
                <a:cs typeface="微软雅黑" panose="020B0503020204020204" charset="-122"/>
              </a:rPr>
              <a:t>科研特批</a:t>
            </a:r>
            <a:endParaRPr lang="zh-CN" altLang="en-US" sz="3600" b="1" spc="200" dirty="0">
              <a:solidFill>
                <a:schemeClr val="accent1"/>
              </a:solidFill>
              <a:uFillTx/>
              <a:latin typeface="微软雅黑" panose="020B0503020204020204" charset="-122"/>
              <a:ea typeface="微软雅黑" panose="020B0503020204020204" charset="-122"/>
              <a:cs typeface="微软雅黑" panose="020B0503020204020204" charset="-122"/>
            </a:endParaRPr>
          </a:p>
        </p:txBody>
      </p:sp>
      <p:cxnSp>
        <p:nvCxnSpPr>
          <p:cNvPr id="4" name="直接连接符 3"/>
          <p:cNvCxnSpPr/>
          <p:nvPr>
            <p:custDataLst>
              <p:tags r:id="rId4"/>
            </p:custDataLst>
          </p:nvPr>
        </p:nvCxnSpPr>
        <p:spPr>
          <a:xfrm>
            <a:off x="779784" y="1368647"/>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圆角矩形 1"/>
          <p:cNvSpPr/>
          <p:nvPr>
            <p:custDataLst>
              <p:tags r:id="rId5"/>
            </p:custDataLst>
          </p:nvPr>
        </p:nvSpPr>
        <p:spPr>
          <a:xfrm>
            <a:off x="1061085" y="1746250"/>
            <a:ext cx="4270375" cy="4493260"/>
          </a:xfrm>
          <a:prstGeom prst="round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6000" b="0" i="0" u="none" strike="noStrike" kern="1200" cap="none" spc="0" normalizeH="0" baseline="0" noProof="0" dirty="0">
              <a:ln>
                <a:noFill/>
              </a:ln>
              <a:solidFill>
                <a:schemeClr val="lt1"/>
              </a:solidFill>
              <a:effectLst/>
              <a:uLnTx/>
              <a:uFillTx/>
              <a:latin typeface="+mn-lt"/>
              <a:ea typeface="+mn-ea"/>
              <a:cs typeface="+mn-cs"/>
            </a:endParaRPr>
          </a:p>
        </p:txBody>
      </p:sp>
      <p:sp>
        <p:nvSpPr>
          <p:cNvPr id="22530" name="内容占位符 4"/>
          <p:cNvSpPr txBox="1"/>
          <p:nvPr>
            <p:custDataLst>
              <p:tags r:id="rId6"/>
            </p:custDataLst>
          </p:nvPr>
        </p:nvSpPr>
        <p:spPr>
          <a:xfrm>
            <a:off x="1338580" y="1989455"/>
            <a:ext cx="3715385" cy="4250055"/>
          </a:xfrm>
          <a:prstGeom prst="rect">
            <a:avLst/>
          </a:prstGeom>
          <a:noFill/>
          <a:ln w="9525">
            <a:noFill/>
          </a:ln>
        </p:spPr>
        <p:txBody>
          <a:bodyPr anchor="t" anchorCtr="0"/>
          <a:p>
            <a:pPr marL="273050" indent="-273050" eaLnBrk="0" hangingPunct="0">
              <a:spcBef>
                <a:spcPct val="20000"/>
              </a:spcBef>
              <a:buClr>
                <a:srgbClr val="0BD0D9"/>
              </a:buClr>
              <a:buSzPct val="95000"/>
              <a:buFont typeface="Wingdings 2" panose="05020102010507070707" pitchFamily="18" charset="2"/>
            </a:pPr>
            <a:r>
              <a:rPr lang="zh-CN" altLang="en-US" sz="2600" b="1" dirty="0">
                <a:latin typeface="Constantia" panose="02030602050306030303" pitchFamily="18" charset="0"/>
                <a:ea typeface="宋体" panose="02010600030101010101" pitchFamily="2" charset="-122"/>
              </a:rPr>
              <a:t>科研特批</a:t>
            </a:r>
            <a:endParaRPr lang="en-US" altLang="zh-CN" sz="2600" b="1" dirty="0">
              <a:latin typeface="Constantia" panose="02030602050306030303" pitchFamily="18" charset="0"/>
              <a:ea typeface="宋体" panose="02010600030101010101" pitchFamily="2" charset="-122"/>
            </a:endParaRPr>
          </a:p>
          <a:p>
            <a:pPr marL="273050" indent="-273050" eaLnBrk="0" hangingPunct="0">
              <a:lnSpc>
                <a:spcPct val="150000"/>
              </a:lnSpc>
              <a:spcBef>
                <a:spcPts val="0"/>
              </a:spcBef>
              <a:buClr>
                <a:srgbClr val="0BD0D9"/>
              </a:buClr>
              <a:buSzPct val="95000"/>
              <a:buFont typeface="Wingdings 2" panose="05020102010507070707" pitchFamily="18" charset="2"/>
              <a:buChar char=""/>
            </a:pPr>
            <a:r>
              <a:rPr lang="zh-CN" altLang="en-US" sz="2000" dirty="0">
                <a:latin typeface="+mn-lt"/>
                <a:ea typeface="+mn-ea"/>
              </a:rPr>
              <a:t>条件：相应科研文章已审稿中，详见文件</a:t>
            </a:r>
            <a:endParaRPr lang="zh-CN" altLang="en-US" sz="2000" dirty="0">
              <a:latin typeface="+mn-lt"/>
              <a:ea typeface="+mn-ea"/>
            </a:endParaRPr>
          </a:p>
          <a:p>
            <a:pPr marL="273050" indent="-273050" eaLnBrk="0" hangingPunct="0">
              <a:lnSpc>
                <a:spcPct val="150000"/>
              </a:lnSpc>
              <a:spcBef>
                <a:spcPts val="0"/>
              </a:spcBef>
              <a:buClr>
                <a:srgbClr val="0BD0D9"/>
              </a:buClr>
              <a:buSzPct val="95000"/>
              <a:buFont typeface="Wingdings 2" panose="05020102010507070707" pitchFamily="18" charset="2"/>
              <a:buChar char=""/>
            </a:pPr>
            <a:r>
              <a:rPr lang="zh-CN" altLang="en-US" sz="2000" dirty="0">
                <a:latin typeface="+mn-lt"/>
                <a:ea typeface="+mn-ea"/>
              </a:rPr>
              <a:t>办理特批：随答辩申请材料提交</a:t>
            </a:r>
            <a:endParaRPr lang="zh-CN" altLang="en-US" sz="2000" dirty="0">
              <a:latin typeface="+mn-lt"/>
              <a:ea typeface="+mn-ea"/>
            </a:endParaRPr>
          </a:p>
          <a:p>
            <a:pPr marL="273050" indent="-273050" eaLnBrk="0" hangingPunct="0">
              <a:spcBef>
                <a:spcPct val="20000"/>
              </a:spcBef>
              <a:buClr>
                <a:srgbClr val="0BD0D9"/>
              </a:buClr>
              <a:buSzPct val="95000"/>
              <a:buFont typeface="Wingdings 2" panose="05020102010507070707" pitchFamily="18" charset="2"/>
              <a:buChar char=""/>
            </a:pPr>
            <a:endParaRPr lang="zh-CN" altLang="en-US" sz="2000" dirty="0">
              <a:solidFill>
                <a:srgbClr val="FF0000"/>
              </a:solidFill>
              <a:latin typeface="Constantia" panose="02030602050306030303" pitchFamily="18" charset="0"/>
              <a:ea typeface="宋体" panose="02010600030101010101" pitchFamily="2" charset="-122"/>
            </a:endParaRPr>
          </a:p>
        </p:txBody>
      </p:sp>
      <p:pic>
        <p:nvPicPr>
          <p:cNvPr id="22531" name="Picture 2" descr="C:\Users\O_O\Pictures\科研特批.jpg"/>
          <p:cNvPicPr>
            <a:picLocks noChangeAspect="1"/>
          </p:cNvPicPr>
          <p:nvPr>
            <p:custDataLst>
              <p:tags r:id="rId7"/>
            </p:custDataLst>
          </p:nvPr>
        </p:nvPicPr>
        <p:blipFill>
          <a:blip r:embed="rId8"/>
          <a:stretch>
            <a:fillRect/>
          </a:stretch>
        </p:blipFill>
        <p:spPr>
          <a:xfrm>
            <a:off x="7741285" y="1556385"/>
            <a:ext cx="3524885" cy="4862830"/>
          </a:xfrm>
          <a:prstGeom prst="rect">
            <a:avLst/>
          </a:prstGeom>
          <a:noFill/>
          <a:ln w="9525">
            <a:noFill/>
          </a:ln>
        </p:spPr>
      </p:pic>
      <p:cxnSp>
        <p:nvCxnSpPr>
          <p:cNvPr id="9" name="直接箭头连接符 8"/>
          <p:cNvCxnSpPr/>
          <p:nvPr>
            <p:custDataLst>
              <p:tags r:id="rId9"/>
            </p:custDataLst>
          </p:nvPr>
        </p:nvCxnSpPr>
        <p:spPr>
          <a:xfrm>
            <a:off x="8255953" y="4343400"/>
            <a:ext cx="500063"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2532" name="TextBox 7"/>
          <p:cNvSpPr txBox="1"/>
          <p:nvPr>
            <p:custDataLst>
              <p:tags r:id="rId10"/>
            </p:custDataLst>
          </p:nvPr>
        </p:nvSpPr>
        <p:spPr>
          <a:xfrm>
            <a:off x="7104380" y="4220845"/>
            <a:ext cx="1285875" cy="338138"/>
          </a:xfrm>
          <a:prstGeom prst="rect">
            <a:avLst/>
          </a:prstGeom>
          <a:noFill/>
          <a:ln w="9525">
            <a:noFill/>
          </a:ln>
        </p:spPr>
        <p:txBody>
          <a:bodyPr anchor="t" anchorCtr="0">
            <a:spAutoFit/>
          </a:bodyPr>
          <a:p>
            <a:r>
              <a:rPr lang="zh-CN" altLang="en-US" sz="1600" dirty="0">
                <a:solidFill>
                  <a:srgbClr val="FF0000"/>
                </a:solidFill>
                <a:latin typeface="Arial" panose="020B0604020202020204" pitchFamily="34" charset="0"/>
                <a:ea typeface="宋体" panose="02010600030101010101" pitchFamily="2" charset="-122"/>
              </a:rPr>
              <a:t>导师签字</a:t>
            </a:r>
            <a:endParaRPr lang="zh-CN" altLang="en-US" sz="1600" dirty="0">
              <a:solidFill>
                <a:srgbClr val="FF0000"/>
              </a:solidFill>
              <a:latin typeface="Arial" panose="020B0604020202020204" pitchFamily="34" charset="0"/>
              <a:ea typeface="宋体" panose="02010600030101010101" pitchFamily="2" charset="-122"/>
            </a:endParaRPr>
          </a:p>
        </p:txBody>
      </p:sp>
    </p:spTree>
    <p:custDataLst>
      <p:tags r:id="rId1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矩形 15"/>
          <p:cNvSpPr/>
          <p:nvPr userDrawn="1">
            <p:custDataLst>
              <p:tags r:id="rId1"/>
            </p:custDataLst>
          </p:nvPr>
        </p:nvSpPr>
        <p:spPr>
          <a:xfrm>
            <a:off x="292800" y="304200"/>
            <a:ext cx="11606400" cy="62496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sp>
        <p:nvSpPr>
          <p:cNvPr id="12" name="矩形 11"/>
          <p:cNvSpPr/>
          <p:nvPr userDrawn="1">
            <p:custDataLst>
              <p:tags r:id="rId2"/>
            </p:custDataLst>
          </p:nvPr>
        </p:nvSpPr>
        <p:spPr>
          <a:xfrm>
            <a:off x="407738" y="332572"/>
            <a:ext cx="461665" cy="11423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sp>
        <p:nvSpPr>
          <p:cNvPr id="6" name="文本框 5"/>
          <p:cNvSpPr txBox="1"/>
          <p:nvPr>
            <p:custDataLst>
              <p:tags r:id="rId3"/>
            </p:custDataLst>
          </p:nvPr>
        </p:nvSpPr>
        <p:spPr>
          <a:xfrm>
            <a:off x="941070" y="549275"/>
            <a:ext cx="10999470" cy="709295"/>
          </a:xfrm>
          <a:prstGeom prst="rect">
            <a:avLst/>
          </a:prstGeom>
          <a:noFill/>
        </p:spPr>
        <p:txBody>
          <a:bodyPr wrap="square" lIns="63500" tIns="25400" rIns="63500" bIns="25400" rtlCol="0" anchor="t" anchorCtr="0">
            <a:normAutofit/>
          </a:bodyPr>
          <a:p>
            <a:pPr marL="0" indent="0" algn="l">
              <a:lnSpc>
                <a:spcPct val="100000"/>
              </a:lnSpc>
              <a:spcBef>
                <a:spcPts val="0"/>
              </a:spcBef>
              <a:spcAft>
                <a:spcPts val="0"/>
              </a:spcAft>
              <a:buSzPct val="100000"/>
              <a:buNone/>
            </a:pPr>
            <a:r>
              <a:rPr lang="zh-CN" altLang="en-US" sz="3600" b="1" dirty="0">
                <a:solidFill>
                  <a:schemeClr val="accent1"/>
                </a:solidFill>
                <a:ea typeface="汉仪君黑-75简" panose="00020600040101010101" charset="-122"/>
                <a:cs typeface="微软雅黑" panose="020B0503020204020204" charset="-122"/>
              </a:rPr>
              <a:t>取消科研特批</a:t>
            </a:r>
            <a:endParaRPr lang="zh-CN" altLang="en-US" sz="3600" b="1" spc="200" dirty="0">
              <a:solidFill>
                <a:schemeClr val="accent1"/>
              </a:solidFill>
              <a:uFillTx/>
              <a:latin typeface="微软雅黑" panose="020B0503020204020204" charset="-122"/>
              <a:ea typeface="汉仪君黑-75简" panose="00020600040101010101" charset="-122"/>
              <a:cs typeface="微软雅黑" panose="020B0503020204020204" charset="-122"/>
            </a:endParaRPr>
          </a:p>
        </p:txBody>
      </p:sp>
      <p:cxnSp>
        <p:nvCxnSpPr>
          <p:cNvPr id="4" name="直接连接符 3"/>
          <p:cNvCxnSpPr/>
          <p:nvPr>
            <p:custDataLst>
              <p:tags r:id="rId4"/>
            </p:custDataLst>
          </p:nvPr>
        </p:nvCxnSpPr>
        <p:spPr>
          <a:xfrm>
            <a:off x="869319" y="1246092"/>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圆角矩形 1"/>
          <p:cNvSpPr/>
          <p:nvPr>
            <p:custDataLst>
              <p:tags r:id="rId5"/>
            </p:custDataLst>
          </p:nvPr>
        </p:nvSpPr>
        <p:spPr>
          <a:xfrm>
            <a:off x="868680" y="1475740"/>
            <a:ext cx="10443210" cy="4967605"/>
          </a:xfrm>
          <a:prstGeom prst="round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6000" b="0" i="0" u="none" strike="noStrike" kern="1200" cap="none" spc="0" normalizeH="0" baseline="0" noProof="0" dirty="0">
              <a:ln>
                <a:noFill/>
              </a:ln>
              <a:solidFill>
                <a:schemeClr val="lt1"/>
              </a:solidFill>
              <a:effectLst/>
              <a:uLnTx/>
              <a:uFillTx/>
              <a:latin typeface="+mn-lt"/>
              <a:ea typeface="+mn-ea"/>
              <a:cs typeface="+mn-cs"/>
            </a:endParaRPr>
          </a:p>
        </p:txBody>
      </p:sp>
      <p:sp>
        <p:nvSpPr>
          <p:cNvPr id="3" name="内容占位符 4"/>
          <p:cNvSpPr txBox="1"/>
          <p:nvPr>
            <p:custDataLst>
              <p:tags r:id="rId6"/>
            </p:custDataLst>
          </p:nvPr>
        </p:nvSpPr>
        <p:spPr>
          <a:xfrm>
            <a:off x="1199515" y="1556385"/>
            <a:ext cx="9780905" cy="3607435"/>
          </a:xfrm>
          <a:prstGeom prst="rect">
            <a:avLst/>
          </a:prstGeom>
          <a:noFill/>
          <a:ln w="9525">
            <a:noFill/>
          </a:ln>
        </p:spPr>
        <p:txBody>
          <a:bodyPr anchor="t" anchorCtr="0"/>
          <a:p>
            <a:pPr marL="273050" indent="-273050" eaLnBrk="0" hangingPunct="0">
              <a:spcBef>
                <a:spcPct val="20000"/>
              </a:spcBef>
              <a:buClr>
                <a:srgbClr val="0BD0D9"/>
              </a:buClr>
              <a:buSzPct val="95000"/>
              <a:buFont typeface="Wingdings 2" panose="05020102010507070707" pitchFamily="18" charset="2"/>
              <a:buChar char=""/>
            </a:pPr>
            <a:r>
              <a:rPr lang="zh-CN" altLang="en-US" sz="2400" dirty="0">
                <a:solidFill>
                  <a:srgbClr val="FF0000"/>
                </a:solidFill>
                <a:latin typeface="Constantia" panose="02030602050306030303" pitchFamily="18" charset="0"/>
                <a:ea typeface="宋体" panose="02010600030101010101" pitchFamily="2" charset="-122"/>
              </a:rPr>
              <a:t>2023年</a:t>
            </a:r>
            <a:r>
              <a:rPr lang="en-US" altLang="zh-CN" sz="2400" dirty="0">
                <a:solidFill>
                  <a:srgbClr val="FF0000"/>
                </a:solidFill>
                <a:latin typeface="Constantia" panose="02030602050306030303" pitchFamily="18" charset="0"/>
                <a:ea typeface="宋体" panose="02010600030101010101" pitchFamily="2" charset="-122"/>
              </a:rPr>
              <a:t>12</a:t>
            </a:r>
            <a:r>
              <a:rPr lang="zh-CN" altLang="en-US" sz="2400" dirty="0">
                <a:solidFill>
                  <a:srgbClr val="FF0000"/>
                </a:solidFill>
                <a:latin typeface="Constantia" panose="02030602050306030303" pitchFamily="18" charset="0"/>
                <a:ea typeface="宋体" panose="02010600030101010101" pitchFamily="2" charset="-122"/>
              </a:rPr>
              <a:t>月</a:t>
            </a:r>
            <a:r>
              <a:rPr lang="en-US" altLang="zh-CN" sz="2400" dirty="0">
                <a:solidFill>
                  <a:srgbClr val="FF0000"/>
                </a:solidFill>
                <a:latin typeface="Constantia" panose="02030602050306030303" pitchFamily="18" charset="0"/>
                <a:ea typeface="宋体" panose="02010600030101010101" pitchFamily="2" charset="-122"/>
              </a:rPr>
              <a:t>6</a:t>
            </a:r>
            <a:r>
              <a:rPr lang="zh-CN" altLang="en-US" sz="2400" dirty="0">
                <a:solidFill>
                  <a:srgbClr val="FF0000"/>
                </a:solidFill>
                <a:latin typeface="Constantia" panose="02030602050306030303" pitchFamily="18" charset="0"/>
                <a:ea typeface="宋体" panose="02010600030101010101" pitchFamily="2" charset="-122"/>
              </a:rPr>
              <a:t>日前</a:t>
            </a:r>
            <a:r>
              <a:rPr lang="zh-CN" altLang="en-US" sz="2400" dirty="0">
                <a:solidFill>
                  <a:schemeClr val="tx1"/>
                </a:solidFill>
                <a:latin typeface="Constantia" panose="02030602050306030303" pitchFamily="18" charset="0"/>
                <a:ea typeface="宋体" panose="02010600030101010101" pitchFamily="2" charset="-122"/>
              </a:rPr>
              <a:t>，已申请科研特批答辩的</a:t>
            </a:r>
            <a:r>
              <a:rPr lang="zh-CN" altLang="en-US" sz="2400" b="1" dirty="0">
                <a:solidFill>
                  <a:schemeClr val="tx1"/>
                </a:solidFill>
                <a:latin typeface="Constantia" panose="02030602050306030303" pitchFamily="18" charset="0"/>
                <a:ea typeface="宋体" panose="02010600030101010101" pitchFamily="2" charset="-122"/>
              </a:rPr>
              <a:t>应届研究生</a:t>
            </a:r>
            <a:r>
              <a:rPr lang="zh-CN" altLang="en-US" sz="2400" dirty="0">
                <a:solidFill>
                  <a:schemeClr val="tx1"/>
                </a:solidFill>
                <a:latin typeface="Constantia" panose="02030602050306030303" pitchFamily="18" charset="0"/>
                <a:ea typeface="宋体" panose="02010600030101010101" pitchFamily="2" charset="-122"/>
              </a:rPr>
              <a:t>，如论文已录用或正式发表，可持录用证明、校样稿和影响因子证明等其他相关证明材料，所有材料导师签字后</a:t>
            </a:r>
            <a:r>
              <a:rPr lang="zh-CN" altLang="en-US" sz="2400" dirty="0">
                <a:solidFill>
                  <a:schemeClr val="tx1"/>
                </a:solidFill>
                <a:highlight>
                  <a:srgbClr val="FFFF00"/>
                </a:highlight>
                <a:latin typeface="Constantia" panose="02030602050306030303" pitchFamily="18" charset="0"/>
                <a:ea typeface="宋体" panose="02010600030101010101" pitchFamily="2" charset="-122"/>
              </a:rPr>
              <a:t>交各系</a:t>
            </a:r>
            <a:r>
              <a:rPr lang="en-US" altLang="zh-CN" sz="2400" dirty="0">
                <a:solidFill>
                  <a:schemeClr val="tx1"/>
                </a:solidFill>
                <a:highlight>
                  <a:srgbClr val="FFFF00"/>
                </a:highlight>
                <a:latin typeface="Constantia" panose="02030602050306030303" pitchFamily="18" charset="0"/>
                <a:ea typeface="宋体" panose="02010600030101010101" pitchFamily="2" charset="-122"/>
              </a:rPr>
              <a:t>/</a:t>
            </a:r>
            <a:r>
              <a:rPr lang="zh-CN" altLang="en-US" sz="2400" dirty="0">
                <a:solidFill>
                  <a:schemeClr val="tx1"/>
                </a:solidFill>
                <a:highlight>
                  <a:srgbClr val="FFFF00"/>
                </a:highlight>
                <a:latin typeface="Constantia" panose="02030602050306030303" pitchFamily="18" charset="0"/>
                <a:ea typeface="宋体" panose="02010600030101010101" pitchFamily="2" charset="-122"/>
              </a:rPr>
              <a:t>临床医学院教育办公室申请取消特批，经各系/临床医学院教育办审核、医学院研究生教育办公室复核、学校审批同意后</a:t>
            </a:r>
            <a:r>
              <a:rPr lang="zh-CN" altLang="en-US" sz="2400" dirty="0">
                <a:solidFill>
                  <a:schemeClr val="tx1"/>
                </a:solidFill>
                <a:latin typeface="Constantia" panose="02030602050306030303" pitchFamily="18" charset="0"/>
                <a:ea typeface="宋体" panose="02010600030101010101" pitchFamily="2" charset="-122"/>
              </a:rPr>
              <a:t>，可申请冬季学位授予。申请时请在研究生管理系统中更新科研成果信息。历年特批毕业研究生，符合学校有关规定，文章正式发表，请填写</a:t>
            </a:r>
            <a:r>
              <a:rPr lang="zh-CN" altLang="en-US" sz="2400" dirty="0">
                <a:solidFill>
                  <a:srgbClr val="FF0000"/>
                </a:solidFill>
                <a:latin typeface="Constantia" panose="02030602050306030303" pitchFamily="18" charset="0"/>
                <a:ea typeface="宋体" panose="02010600030101010101" pitchFamily="2" charset="-122"/>
              </a:rPr>
              <a:t>《医学院已特批毕业研究生学位申请表》</a:t>
            </a:r>
            <a:r>
              <a:rPr lang="zh-CN" altLang="en-US" sz="2400" dirty="0">
                <a:solidFill>
                  <a:schemeClr val="tx1"/>
                </a:solidFill>
                <a:latin typeface="Constantia" panose="02030602050306030303" pitchFamily="18" charset="0"/>
                <a:ea typeface="宋体" panose="02010600030101010101" pitchFamily="2" charset="-122"/>
              </a:rPr>
              <a:t>，并附文章全文、收录证明及影响因子证明等相关材料，所有材料导师签字后交</a:t>
            </a:r>
            <a:r>
              <a:rPr lang="zh-CN" altLang="en-US" sz="2400" dirty="0">
                <a:solidFill>
                  <a:srgbClr val="FF0000"/>
                </a:solidFill>
                <a:latin typeface="Constantia" panose="02030602050306030303" pitchFamily="18" charset="0"/>
                <a:ea typeface="宋体" panose="02010600030101010101" pitchFamily="2" charset="-122"/>
              </a:rPr>
              <a:t>各系</a:t>
            </a:r>
            <a:r>
              <a:rPr lang="en-US" altLang="zh-CN" sz="2400" dirty="0">
                <a:solidFill>
                  <a:srgbClr val="FF0000"/>
                </a:solidFill>
                <a:latin typeface="Constantia" panose="02030602050306030303" pitchFamily="18" charset="0"/>
                <a:ea typeface="宋体" panose="02010600030101010101" pitchFamily="2" charset="-122"/>
              </a:rPr>
              <a:t>/</a:t>
            </a:r>
            <a:r>
              <a:rPr lang="zh-CN" altLang="en-US" sz="2400" dirty="0">
                <a:solidFill>
                  <a:srgbClr val="FF0000"/>
                </a:solidFill>
                <a:latin typeface="Constantia" panose="02030602050306030303" pitchFamily="18" charset="0"/>
                <a:ea typeface="宋体" panose="02010600030101010101" pitchFamily="2" charset="-122"/>
              </a:rPr>
              <a:t>临床医学院教育办公室审核，流程同上。</a:t>
            </a:r>
            <a:endParaRPr lang="en-US" altLang="zh-CN" sz="2400" dirty="0">
              <a:solidFill>
                <a:srgbClr val="FF0000"/>
              </a:solidFill>
              <a:latin typeface="Constantia" panose="02030602050306030303" pitchFamily="18" charset="0"/>
              <a:ea typeface="宋体" panose="02010600030101010101" pitchFamily="2" charset="-122"/>
            </a:endParaRPr>
          </a:p>
          <a:p>
            <a:pPr marL="273050" indent="-273050" eaLnBrk="0" hangingPunct="0">
              <a:spcBef>
                <a:spcPct val="20000"/>
              </a:spcBef>
              <a:buClr>
                <a:srgbClr val="0BD0D9"/>
              </a:buClr>
              <a:buSzPct val="95000"/>
              <a:buFont typeface="Wingdings 2" panose="05020102010507070707" pitchFamily="18" charset="2"/>
              <a:buChar char=""/>
            </a:pPr>
            <a:r>
              <a:rPr lang="zh-CN" altLang="en-US" sz="1800" b="0" i="0" u="none" strike="noStrike" baseline="0" dirty="0">
                <a:solidFill>
                  <a:srgbClr val="000000"/>
                </a:solidFill>
                <a:latin typeface="FangSong_GB2312" panose="02010609030101010101" pitchFamily="49" charset="-122"/>
                <a:ea typeface="FangSong_GB2312" panose="02010609030101010101" pitchFamily="49" charset="-122"/>
              </a:rPr>
              <a:t>应届研究生在攻读学位期间，如博士学位论文</a:t>
            </a:r>
            <a:r>
              <a:rPr lang="zh-CN" altLang="en-US" sz="1800" b="0" i="0" u="none" strike="noStrike" baseline="0" dirty="0">
                <a:solidFill>
                  <a:srgbClr val="000000"/>
                </a:solidFill>
                <a:latin typeface="Times New Roman" panose="02020603050405020304" charset="0"/>
                <a:ea typeface="FangSong_GB2312" panose="02010609030101010101" pitchFamily="49" charset="-122"/>
              </a:rPr>
              <a:t>“</a:t>
            </a:r>
            <a:r>
              <a:rPr lang="zh-CN" altLang="en-US" sz="1800" b="0" i="0" u="none" strike="noStrike" baseline="0" dirty="0">
                <a:solidFill>
                  <a:srgbClr val="000000"/>
                </a:solidFill>
                <a:latin typeface="FangSong_GB2312" panose="02010609030101010101" pitchFamily="49" charset="-122"/>
                <a:ea typeface="FangSong_GB2312" panose="02010609030101010101" pitchFamily="49" charset="-122"/>
              </a:rPr>
              <a:t>双盲</a:t>
            </a:r>
            <a:r>
              <a:rPr lang="zh-CN" altLang="en-US" sz="1800" b="0" i="0" u="none" strike="noStrike" baseline="0" dirty="0">
                <a:solidFill>
                  <a:srgbClr val="000000"/>
                </a:solidFill>
                <a:latin typeface="Times New Roman" panose="02020603050405020304" charset="0"/>
                <a:ea typeface="FangSong_GB2312" panose="02010609030101010101" pitchFamily="49" charset="-122"/>
              </a:rPr>
              <a:t>”</a:t>
            </a:r>
            <a:r>
              <a:rPr lang="zh-CN" altLang="en-US" sz="1800" b="0" i="0" u="none" strike="noStrike" baseline="0" dirty="0">
                <a:solidFill>
                  <a:srgbClr val="000000"/>
                </a:solidFill>
                <a:latin typeface="FangSong_GB2312" panose="02010609030101010101" pitchFamily="49" charset="-122"/>
                <a:ea typeface="FangSong_GB2312" panose="02010609030101010101" pitchFamily="49" charset="-122"/>
              </a:rPr>
              <a:t>获得至少</a:t>
            </a:r>
            <a:r>
              <a:rPr lang="en-US" altLang="zh-CN" sz="1800" b="0" i="0" u="none" strike="noStrike" baseline="0" dirty="0">
                <a:solidFill>
                  <a:srgbClr val="000000"/>
                </a:solidFill>
                <a:latin typeface="Times New Roman" panose="02020603050405020304" charset="0"/>
                <a:ea typeface="FangSong_GB2312" panose="02010609030101010101" pitchFamily="49" charset="-122"/>
              </a:rPr>
              <a:t>3</a:t>
            </a:r>
            <a:r>
              <a:rPr lang="zh-CN" altLang="en-US" sz="1800" b="0" i="0" u="none" strike="noStrike" baseline="0" dirty="0">
                <a:solidFill>
                  <a:srgbClr val="000000"/>
                </a:solidFill>
                <a:latin typeface="FangSong_GB2312" panose="02010609030101010101" pitchFamily="49" charset="-122"/>
                <a:ea typeface="FangSong_GB2312" panose="02010609030101010101" pitchFamily="49" charset="-122"/>
              </a:rPr>
              <a:t>份</a:t>
            </a:r>
            <a:r>
              <a:rPr lang="en-US" altLang="zh-CN" sz="1800" b="0" i="0" u="none" strike="noStrike" baseline="0" dirty="0">
                <a:solidFill>
                  <a:srgbClr val="000000"/>
                </a:solidFill>
                <a:latin typeface="Times New Roman" panose="02020603050405020304" charset="0"/>
                <a:ea typeface="FangSong_GB2312" panose="02010609030101010101" pitchFamily="49" charset="-122"/>
              </a:rPr>
              <a:t>A</a:t>
            </a:r>
            <a:r>
              <a:rPr lang="zh-CN" altLang="en-US" sz="1800" b="0" i="0" u="none" strike="noStrike" baseline="0" dirty="0">
                <a:solidFill>
                  <a:srgbClr val="000000"/>
                </a:solidFill>
                <a:latin typeface="FangSong_GB2312" panose="02010609030101010101" pitchFamily="49" charset="-122"/>
                <a:ea typeface="FangSong_GB2312" panose="02010609030101010101" pitchFamily="49" charset="-122"/>
              </a:rPr>
              <a:t>（优秀）且不得出现</a:t>
            </a:r>
            <a:r>
              <a:rPr lang="en-US" altLang="zh-CN" sz="1800" b="0" i="0" u="none" strike="noStrike" baseline="0" dirty="0">
                <a:solidFill>
                  <a:srgbClr val="000000"/>
                </a:solidFill>
                <a:latin typeface="Times New Roman" panose="02020603050405020304" charset="0"/>
                <a:ea typeface="FangSong_GB2312" panose="02010609030101010101" pitchFamily="49" charset="-122"/>
              </a:rPr>
              <a:t>C</a:t>
            </a:r>
            <a:r>
              <a:rPr lang="zh-CN" altLang="en-US" sz="1800" b="0" i="0" u="none" strike="noStrike" baseline="0" dirty="0">
                <a:solidFill>
                  <a:srgbClr val="000000"/>
                </a:solidFill>
                <a:latin typeface="FangSong_GB2312" panose="02010609030101010101" pitchFamily="49" charset="-122"/>
                <a:ea typeface="FangSong_GB2312" panose="02010609030101010101" pitchFamily="49" charset="-122"/>
              </a:rPr>
              <a:t>（一般）及以下的成绩，硕士学位论文</a:t>
            </a:r>
            <a:r>
              <a:rPr lang="zh-CN" altLang="en-US" sz="1800" b="0" i="0" u="none" strike="noStrike" baseline="0" dirty="0">
                <a:solidFill>
                  <a:srgbClr val="000000"/>
                </a:solidFill>
                <a:latin typeface="Times New Roman" panose="02020603050405020304" charset="0"/>
                <a:ea typeface="FangSong_GB2312" panose="02010609030101010101" pitchFamily="49" charset="-122"/>
              </a:rPr>
              <a:t>“</a:t>
            </a:r>
            <a:r>
              <a:rPr lang="zh-CN" altLang="en-US" sz="1800" b="0" i="0" u="none" strike="noStrike" baseline="0" dirty="0">
                <a:solidFill>
                  <a:srgbClr val="000000"/>
                </a:solidFill>
                <a:latin typeface="FangSong_GB2312" panose="02010609030101010101" pitchFamily="49" charset="-122"/>
                <a:ea typeface="FangSong_GB2312" panose="02010609030101010101" pitchFamily="49" charset="-122"/>
              </a:rPr>
              <a:t>双盲</a:t>
            </a:r>
            <a:r>
              <a:rPr lang="zh-CN" altLang="en-US" sz="1800" b="0" i="0" u="none" strike="noStrike" baseline="0" dirty="0">
                <a:solidFill>
                  <a:srgbClr val="000000"/>
                </a:solidFill>
                <a:latin typeface="Times New Roman" panose="02020603050405020304" charset="0"/>
                <a:ea typeface="FangSong_GB2312" panose="02010609030101010101" pitchFamily="49" charset="-122"/>
              </a:rPr>
              <a:t>”</a:t>
            </a:r>
            <a:r>
              <a:rPr lang="zh-CN" altLang="en-US" sz="1800" b="0" i="0" u="none" strike="noStrike" baseline="0" dirty="0">
                <a:solidFill>
                  <a:srgbClr val="000000"/>
                </a:solidFill>
                <a:latin typeface="FangSong_GB2312" panose="02010609030101010101" pitchFamily="49" charset="-122"/>
                <a:ea typeface="FangSong_GB2312" panose="02010609030101010101" pitchFamily="49" charset="-122"/>
              </a:rPr>
              <a:t>获得至少</a:t>
            </a:r>
            <a:r>
              <a:rPr lang="en-US" altLang="zh-CN" sz="1800" b="0" i="0" u="none" strike="noStrike" baseline="0" dirty="0">
                <a:solidFill>
                  <a:srgbClr val="000000"/>
                </a:solidFill>
                <a:latin typeface="Times New Roman" panose="02020603050405020304" charset="0"/>
                <a:ea typeface="FangSong_GB2312" panose="02010609030101010101" pitchFamily="49" charset="-122"/>
              </a:rPr>
              <a:t>2</a:t>
            </a:r>
            <a:r>
              <a:rPr lang="zh-CN" altLang="en-US" sz="1800" b="0" i="0" u="none" strike="noStrike" baseline="0" dirty="0">
                <a:solidFill>
                  <a:srgbClr val="000000"/>
                </a:solidFill>
                <a:latin typeface="FangSong_GB2312" panose="02010609030101010101" pitchFamily="49" charset="-122"/>
                <a:ea typeface="FangSong_GB2312" panose="02010609030101010101" pitchFamily="49" charset="-122"/>
              </a:rPr>
              <a:t>份</a:t>
            </a:r>
            <a:r>
              <a:rPr lang="en-US" altLang="zh-CN" sz="1800" b="0" i="0" u="none" strike="noStrike" baseline="0" dirty="0">
                <a:solidFill>
                  <a:srgbClr val="000000"/>
                </a:solidFill>
                <a:latin typeface="Times New Roman" panose="02020603050405020304" charset="0"/>
                <a:ea typeface="FangSong_GB2312" panose="02010609030101010101" pitchFamily="49" charset="-122"/>
              </a:rPr>
              <a:t>A</a:t>
            </a:r>
            <a:r>
              <a:rPr lang="zh-CN" altLang="en-US" sz="1800" b="0" i="0" u="none" strike="noStrike" baseline="0" dirty="0">
                <a:solidFill>
                  <a:srgbClr val="000000"/>
                </a:solidFill>
                <a:latin typeface="FangSong_GB2312" panose="02010609030101010101" pitchFamily="49" charset="-122"/>
                <a:ea typeface="FangSong_GB2312" panose="02010609030101010101" pitchFamily="49" charset="-122"/>
              </a:rPr>
              <a:t>（优秀）且不得出现</a:t>
            </a:r>
            <a:r>
              <a:rPr lang="en-US" altLang="zh-CN" sz="1800" b="0" i="0" u="none" strike="noStrike" baseline="0" dirty="0">
                <a:solidFill>
                  <a:srgbClr val="000000"/>
                </a:solidFill>
                <a:latin typeface="Times New Roman" panose="02020603050405020304" charset="0"/>
                <a:ea typeface="FangSong_GB2312" panose="02010609030101010101" pitchFamily="49" charset="-122"/>
              </a:rPr>
              <a:t>C</a:t>
            </a:r>
            <a:r>
              <a:rPr lang="zh-CN" altLang="en-US" sz="1800" b="0" i="0" u="none" strike="noStrike" baseline="0" dirty="0">
                <a:solidFill>
                  <a:srgbClr val="000000"/>
                </a:solidFill>
                <a:latin typeface="FangSong_GB2312" panose="02010609030101010101" pitchFamily="49" charset="-122"/>
                <a:ea typeface="FangSong_GB2312" panose="02010609030101010101" pitchFamily="49" charset="-122"/>
              </a:rPr>
              <a:t>（一般）及以下的成绩，可直接取消科研特批。符合条件的研究生仅有一次机会以此种形式申请学位。 </a:t>
            </a:r>
            <a:endParaRPr lang="zh-CN" altLang="en-US" sz="2400" dirty="0">
              <a:solidFill>
                <a:srgbClr val="FF0000"/>
              </a:solidFill>
              <a:latin typeface="Constantia" panose="02030602050306030303" pitchFamily="18" charset="0"/>
              <a:ea typeface="宋体" panose="02010600030101010101" pitchFamily="2" charset="-122"/>
            </a:endParaRPr>
          </a:p>
        </p:txBody>
      </p:sp>
    </p:spTree>
    <p:custDataLst>
      <p:tags r:id="rId7"/>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标题 1"/>
          <p:cNvSpPr>
            <a:spLocks noGrp="1"/>
          </p:cNvSpPr>
          <p:nvPr>
            <p:ph type="title"/>
          </p:nvPr>
        </p:nvSpPr>
        <p:spPr>
          <a:xfrm>
            <a:off x="551180" y="188595"/>
            <a:ext cx="4618990" cy="580390"/>
          </a:xfrm>
        </p:spPr>
        <p:txBody>
          <a:bodyPr vert="horz" wrap="square" lIns="0" tIns="45720" rIns="0" bIns="0" anchor="b" anchorCtr="0">
            <a:normAutofit fontScale="90000"/>
          </a:bodyPr>
          <a:lstStyle/>
          <a:p>
            <a:r>
              <a:rPr lang="zh-CN" altLang="en-US" sz="3110" b="1" spc="300" dirty="0">
                <a:solidFill>
                  <a:schemeClr val="accent1"/>
                </a:solidFill>
                <a:uFillTx/>
                <a:latin typeface="微软雅黑" panose="020B0503020204020204" charset="-122"/>
                <a:ea typeface="微软雅黑" panose="020B0503020204020204" charset="-122"/>
                <a:cs typeface="微软雅黑" panose="020B0503020204020204" charset="-122"/>
              </a:rPr>
              <a:t>学院系统审核界面</a:t>
            </a:r>
            <a:endParaRPr lang="zh-CN" altLang="en-US" sz="4600" b="1" spc="300" dirty="0">
              <a:solidFill>
                <a:schemeClr val="accent1"/>
              </a:solidFill>
              <a:uFillTx/>
              <a:latin typeface="微软雅黑" panose="020B0503020204020204" charset="-122"/>
              <a:ea typeface="微软雅黑" panose="020B0503020204020204" charset="-122"/>
              <a:cs typeface="微软雅黑" panose="020B0503020204020204" charset="-122"/>
            </a:endParaRPr>
          </a:p>
        </p:txBody>
      </p:sp>
      <p:pic>
        <p:nvPicPr>
          <p:cNvPr id="20482" name="Picture 2" descr="E:\研究生科20151018\22学位\八年制学位论文\系统审核.jpg"/>
          <p:cNvPicPr>
            <a:picLocks noChangeAspect="1"/>
          </p:cNvPicPr>
          <p:nvPr>
            <p:custDataLst>
              <p:tags r:id="rId1"/>
            </p:custDataLst>
          </p:nvPr>
        </p:nvPicPr>
        <p:blipFill>
          <a:blip r:embed="rId2"/>
          <a:stretch>
            <a:fillRect/>
          </a:stretch>
        </p:blipFill>
        <p:spPr>
          <a:xfrm>
            <a:off x="1775460" y="1071245"/>
            <a:ext cx="4214813" cy="4065588"/>
          </a:xfrm>
          <a:prstGeom prst="rect">
            <a:avLst/>
          </a:prstGeom>
          <a:noFill/>
          <a:ln w="9525" cap="flat" cmpd="sng">
            <a:solidFill>
              <a:srgbClr val="FF0000"/>
            </a:solidFill>
            <a:prstDash val="solid"/>
            <a:miter/>
            <a:headEnd type="none" w="med" len="med"/>
            <a:tailEnd type="none" w="med" len="med"/>
          </a:ln>
        </p:spPr>
      </p:pic>
      <p:pic>
        <p:nvPicPr>
          <p:cNvPr id="20483" name="Picture 3" descr="E:\研究生科20151018\22学位\八年制学位论文\系统审核-论文信息.jpg"/>
          <p:cNvPicPr>
            <a:picLocks noChangeAspect="1"/>
          </p:cNvPicPr>
          <p:nvPr>
            <p:custDataLst>
              <p:tags r:id="rId3"/>
            </p:custDataLst>
          </p:nvPr>
        </p:nvPicPr>
        <p:blipFill>
          <a:blip r:embed="rId4"/>
          <a:srcRect l="-1584" t="8806"/>
          <a:stretch>
            <a:fillRect/>
          </a:stretch>
        </p:blipFill>
        <p:spPr>
          <a:xfrm>
            <a:off x="2881313" y="2714625"/>
            <a:ext cx="3859212" cy="3738563"/>
          </a:xfrm>
          <a:prstGeom prst="rect">
            <a:avLst/>
          </a:prstGeom>
          <a:noFill/>
          <a:ln w="9525" cap="flat" cmpd="sng">
            <a:solidFill>
              <a:srgbClr val="FF0000"/>
            </a:solidFill>
            <a:prstDash val="solid"/>
            <a:miter/>
            <a:headEnd type="none" w="med" len="med"/>
            <a:tailEnd type="none" w="med" len="med"/>
          </a:ln>
        </p:spPr>
      </p:pic>
      <p:pic>
        <p:nvPicPr>
          <p:cNvPr id="20484" name="Picture 4" descr="E:\研究生科20151018\22学位\八年制学位论文\系统审核-上报信息.jpg"/>
          <p:cNvPicPr>
            <a:picLocks noChangeAspect="1"/>
          </p:cNvPicPr>
          <p:nvPr>
            <p:custDataLst>
              <p:tags r:id="rId5"/>
            </p:custDataLst>
          </p:nvPr>
        </p:nvPicPr>
        <p:blipFill>
          <a:blip r:embed="rId6"/>
          <a:srcRect l="104" t="15469"/>
          <a:stretch>
            <a:fillRect/>
          </a:stretch>
        </p:blipFill>
        <p:spPr>
          <a:xfrm>
            <a:off x="6810375" y="2714625"/>
            <a:ext cx="3581400" cy="3421063"/>
          </a:xfrm>
          <a:prstGeom prst="rect">
            <a:avLst/>
          </a:prstGeom>
          <a:noFill/>
          <a:ln w="9525" cap="flat" cmpd="sng">
            <a:solidFill>
              <a:srgbClr val="FF0000"/>
            </a:solidFill>
            <a:prstDash val="solid"/>
            <a:miter/>
            <a:headEnd type="none" w="med" len="med"/>
            <a:tailEnd type="none" w="med" len="med"/>
          </a:ln>
        </p:spPr>
      </p:pic>
      <p:sp>
        <p:nvSpPr>
          <p:cNvPr id="6" name="椭圆 5"/>
          <p:cNvSpPr/>
          <p:nvPr/>
        </p:nvSpPr>
        <p:spPr>
          <a:xfrm>
            <a:off x="5667375" y="4000500"/>
            <a:ext cx="1071563" cy="2857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6000" b="0" i="0" u="none" strike="noStrike" kern="1200" cap="none" spc="0" normalizeH="0" baseline="0" noProof="0">
              <a:ln>
                <a:noFill/>
              </a:ln>
              <a:solidFill>
                <a:schemeClr val="lt1"/>
              </a:solidFill>
              <a:effectLst/>
              <a:uLnTx/>
              <a:uFillTx/>
              <a:latin typeface="+mn-lt"/>
              <a:ea typeface="+mn-ea"/>
              <a:cs typeface="+mn-cs"/>
            </a:endParaRPr>
          </a:p>
        </p:txBody>
      </p:sp>
      <p:sp>
        <p:nvSpPr>
          <p:cNvPr id="7" name="椭圆 6"/>
          <p:cNvSpPr/>
          <p:nvPr/>
        </p:nvSpPr>
        <p:spPr>
          <a:xfrm>
            <a:off x="5667375" y="4429125"/>
            <a:ext cx="1071563" cy="2857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6000" b="0" i="0" u="none" strike="noStrike" kern="1200" cap="none" spc="0" normalizeH="0" baseline="0" noProof="0">
              <a:ln>
                <a:noFill/>
              </a:ln>
              <a:solidFill>
                <a:schemeClr val="lt1"/>
              </a:solidFill>
              <a:effectLst/>
              <a:uLnTx/>
              <a:uFillTx/>
              <a:latin typeface="+mn-lt"/>
              <a:ea typeface="+mn-ea"/>
              <a:cs typeface="+mn-cs"/>
            </a:endParaRPr>
          </a:p>
        </p:txBody>
      </p:sp>
      <p:sp>
        <p:nvSpPr>
          <p:cNvPr id="20487" name="TextBox 7"/>
          <p:cNvSpPr txBox="1"/>
          <p:nvPr/>
        </p:nvSpPr>
        <p:spPr>
          <a:xfrm>
            <a:off x="4238625" y="3857625"/>
            <a:ext cx="1500188" cy="645160"/>
          </a:xfrm>
          <a:prstGeom prst="rect">
            <a:avLst/>
          </a:prstGeom>
          <a:noFill/>
          <a:ln w="9525">
            <a:noFill/>
          </a:ln>
        </p:spPr>
        <p:txBody>
          <a:bodyPr anchor="t" anchorCtr="0">
            <a:spAutoFit/>
          </a:bodyPr>
          <a:lstStyle/>
          <a:p>
            <a:r>
              <a:rPr lang="zh-CN" altLang="en-US" sz="1800" dirty="0">
                <a:solidFill>
                  <a:srgbClr val="FF0000"/>
                </a:solidFill>
                <a:latin typeface="华文新魏" panose="02010800040101010101" pitchFamily="2" charset="-122"/>
                <a:ea typeface="华文新魏" panose="02010800040101010101" pitchFamily="2" charset="-122"/>
              </a:rPr>
              <a:t>论文初稿申请时提交</a:t>
            </a:r>
            <a:endParaRPr lang="zh-CN" altLang="en-US" sz="1800" dirty="0">
              <a:solidFill>
                <a:srgbClr val="FF0000"/>
              </a:solidFill>
              <a:latin typeface="华文新魏" panose="02010800040101010101" pitchFamily="2" charset="-122"/>
              <a:ea typeface="华文新魏" panose="02010800040101010101" pitchFamily="2" charset="-122"/>
            </a:endParaRPr>
          </a:p>
        </p:txBody>
      </p:sp>
      <p:sp>
        <p:nvSpPr>
          <p:cNvPr id="20488" name="TextBox 9"/>
          <p:cNvSpPr txBox="1"/>
          <p:nvPr/>
        </p:nvSpPr>
        <p:spPr>
          <a:xfrm>
            <a:off x="5095875" y="4786313"/>
            <a:ext cx="1571625" cy="645160"/>
          </a:xfrm>
          <a:prstGeom prst="rect">
            <a:avLst/>
          </a:prstGeom>
          <a:noFill/>
          <a:ln w="9525">
            <a:noFill/>
          </a:ln>
        </p:spPr>
        <p:txBody>
          <a:bodyPr anchor="t" anchorCtr="0">
            <a:spAutoFit/>
          </a:bodyPr>
          <a:lstStyle/>
          <a:p>
            <a:r>
              <a:rPr lang="zh-CN" altLang="en-US" sz="1800" dirty="0">
                <a:solidFill>
                  <a:srgbClr val="FF0000"/>
                </a:solidFill>
                <a:latin typeface="华文新魏" panose="02010800040101010101" pitchFamily="2" charset="-122"/>
                <a:ea typeface="华文新魏" panose="02010800040101010101" pitchFamily="2" charset="-122"/>
              </a:rPr>
              <a:t>论文终稿学位委员会后提交</a:t>
            </a:r>
            <a:endParaRPr lang="zh-CN" altLang="en-US" sz="1800" dirty="0">
              <a:solidFill>
                <a:srgbClr val="FF0000"/>
              </a:solidFill>
              <a:latin typeface="华文新魏" panose="02010800040101010101" pitchFamily="2" charset="-122"/>
              <a:ea typeface="华文新魏" panose="02010800040101010101" pitchFamily="2" charset="-122"/>
            </a:endParaRPr>
          </a:p>
        </p:txBody>
      </p:sp>
      <p:sp>
        <p:nvSpPr>
          <p:cNvPr id="11" name="椭圆 10"/>
          <p:cNvSpPr/>
          <p:nvPr/>
        </p:nvSpPr>
        <p:spPr>
          <a:xfrm>
            <a:off x="1809750" y="1071563"/>
            <a:ext cx="785813" cy="2857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6000" b="0" i="0" u="none" strike="noStrike" kern="1200" cap="none" spc="0" normalizeH="0" baseline="0" noProof="0">
              <a:ln>
                <a:noFill/>
              </a:ln>
              <a:solidFill>
                <a:schemeClr val="lt1"/>
              </a:solidFill>
              <a:effectLst/>
              <a:uLnTx/>
              <a:uFillTx/>
              <a:latin typeface="+mn-lt"/>
              <a:ea typeface="+mn-ea"/>
              <a:cs typeface="+mn-cs"/>
            </a:endParaRPr>
          </a:p>
        </p:txBody>
      </p:sp>
      <p:sp>
        <p:nvSpPr>
          <p:cNvPr id="12" name="椭圆 11"/>
          <p:cNvSpPr/>
          <p:nvPr/>
        </p:nvSpPr>
        <p:spPr>
          <a:xfrm>
            <a:off x="3595688" y="3286125"/>
            <a:ext cx="785813" cy="2857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6000" b="0" i="0" u="none" strike="noStrike" kern="1200" cap="none" spc="0" normalizeH="0" baseline="0" noProof="0">
              <a:ln>
                <a:noFill/>
              </a:ln>
              <a:solidFill>
                <a:schemeClr val="lt1"/>
              </a:solidFill>
              <a:effectLst/>
              <a:uLnTx/>
              <a:uFillTx/>
              <a:latin typeface="+mn-lt"/>
              <a:ea typeface="+mn-ea"/>
              <a:cs typeface="+mn-cs"/>
            </a:endParaRPr>
          </a:p>
        </p:txBody>
      </p:sp>
      <p:sp>
        <p:nvSpPr>
          <p:cNvPr id="13" name="椭圆 12"/>
          <p:cNvSpPr/>
          <p:nvPr/>
        </p:nvSpPr>
        <p:spPr>
          <a:xfrm>
            <a:off x="8096250" y="2643188"/>
            <a:ext cx="785813" cy="2857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6000" b="0" i="0" u="none" strike="noStrike" kern="1200" cap="none" spc="0" normalizeH="0" baseline="0" noProof="0">
              <a:ln>
                <a:noFill/>
              </a:ln>
              <a:solidFill>
                <a:schemeClr val="lt1"/>
              </a:solidFill>
              <a:effectLst/>
              <a:uLnTx/>
              <a:uFillTx/>
              <a:latin typeface="+mn-lt"/>
              <a:ea typeface="+mn-ea"/>
              <a:cs typeface="+mn-cs"/>
            </a:endParaRPr>
          </a:p>
        </p:txBody>
      </p:sp>
      <p:sp>
        <p:nvSpPr>
          <p:cNvPr id="20492" name="矩形 13"/>
          <p:cNvSpPr/>
          <p:nvPr/>
        </p:nvSpPr>
        <p:spPr>
          <a:xfrm>
            <a:off x="4011613" y="2921000"/>
            <a:ext cx="309880" cy="521970"/>
          </a:xfrm>
          <a:prstGeom prst="rect">
            <a:avLst/>
          </a:prstGeom>
          <a:noFill/>
          <a:ln w="9525">
            <a:noFill/>
          </a:ln>
        </p:spPr>
        <p:txBody>
          <a:bodyPr wrap="none" anchor="t" anchorCtr="0">
            <a:spAutoFit/>
          </a:bodyPr>
          <a:lstStyle/>
          <a:p>
            <a:pPr>
              <a:buFontTx/>
            </a:pPr>
            <a:endParaRPr lang="zh-CN" altLang="en-US" sz="2800" dirty="0">
              <a:latin typeface="Arial" panose="020B0604020202020204" pitchFamily="34" charset="0"/>
              <a:ea typeface="宋体" panose="02010600030101010101" pitchFamily="2" charset="-122"/>
            </a:endParaRPr>
          </a:p>
        </p:txBody>
      </p:sp>
      <p:sp>
        <p:nvSpPr>
          <p:cNvPr id="15" name="矩形 14"/>
          <p:cNvSpPr/>
          <p:nvPr/>
        </p:nvSpPr>
        <p:spPr>
          <a:xfrm>
            <a:off x="2452688" y="835343"/>
            <a:ext cx="540385" cy="52197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mn-ea"/>
                <a:ea typeface="宋体" panose="02010600030101010101" pitchFamily="2" charset="-122"/>
                <a:cs typeface="+mn-cs"/>
              </a:rPr>
              <a:t>①</a:t>
            </a:r>
            <a:endParaRPr kumimoji="0" lang="zh-CN" altLang="en-US" sz="28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6" name="矩形 15"/>
          <p:cNvSpPr/>
          <p:nvPr/>
        </p:nvSpPr>
        <p:spPr>
          <a:xfrm>
            <a:off x="8453438" y="1857375"/>
            <a:ext cx="744538" cy="1014730"/>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mn-ea"/>
                <a:ea typeface="宋体" panose="02010600030101010101" pitchFamily="2" charset="-122"/>
                <a:cs typeface="+mn-cs"/>
              </a:rPr>
              <a:t>③</a:t>
            </a:r>
            <a:r>
              <a:rPr kumimoji="0" lang="en-US" altLang="en-US" sz="6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mn-ea"/>
                <a:ea typeface="宋体" panose="02010600030101010101" pitchFamily="2" charset="-122"/>
                <a:cs typeface="+mn-cs"/>
              </a:rPr>
              <a:t> </a:t>
            </a:r>
            <a:endParaRPr kumimoji="0" lang="zh-CN" altLang="en-US" sz="60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495" name="TextBox 9"/>
          <p:cNvSpPr txBox="1"/>
          <p:nvPr/>
        </p:nvSpPr>
        <p:spPr>
          <a:xfrm>
            <a:off x="7967663" y="3068638"/>
            <a:ext cx="1571625" cy="1476375"/>
          </a:xfrm>
          <a:prstGeom prst="rect">
            <a:avLst/>
          </a:prstGeom>
          <a:noFill/>
          <a:ln w="9525">
            <a:noFill/>
          </a:ln>
        </p:spPr>
        <p:txBody>
          <a:bodyPr anchor="t" anchorCtr="0">
            <a:spAutoFit/>
          </a:bodyPr>
          <a:lstStyle/>
          <a:p>
            <a:r>
              <a:rPr lang="zh-CN" altLang="en-US" sz="1800" dirty="0">
                <a:solidFill>
                  <a:srgbClr val="FF0000"/>
                </a:solidFill>
                <a:latin typeface="华文新魏" panose="02010800040101010101" pitchFamily="2" charset="-122"/>
                <a:ea typeface="华文新魏" panose="02010800040101010101" pitchFamily="2" charset="-122"/>
              </a:rPr>
              <a:t>上报信息填写完整，姓名拼音按提示规则拼写，用于制作证书</a:t>
            </a:r>
            <a:endParaRPr lang="zh-CN" altLang="en-US" sz="1800" dirty="0">
              <a:solidFill>
                <a:srgbClr val="FF0000"/>
              </a:solidFill>
              <a:latin typeface="华文新魏" panose="02010800040101010101" pitchFamily="2" charset="-122"/>
              <a:ea typeface="华文新魏" panose="02010800040101010101" pitchFamily="2" charset="-122"/>
            </a:endParaRPr>
          </a:p>
        </p:txBody>
      </p:sp>
      <p:sp>
        <p:nvSpPr>
          <p:cNvPr id="17" name="矩形 16"/>
          <p:cNvSpPr/>
          <p:nvPr/>
        </p:nvSpPr>
        <p:spPr>
          <a:xfrm>
            <a:off x="4011613" y="2921000"/>
            <a:ext cx="2369185" cy="52197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mn-ea"/>
                <a:ea typeface="宋体" panose="02010600030101010101" pitchFamily="2" charset="-122"/>
                <a:cs typeface="+mn-cs"/>
              </a:rPr>
              <a:t>②</a:t>
            </a:r>
            <a:r>
              <a:rPr kumimoji="0" lang="zh-CN" altLang="en-US" sz="1800" b="0" i="0" u="none" strike="noStrike" kern="1200" cap="none" spc="0" normalizeH="0" baseline="0" noProof="0" dirty="0">
                <a:ln>
                  <a:noFill/>
                </a:ln>
                <a:solidFill>
                  <a:srgbClr val="FF0000"/>
                </a:solidFill>
                <a:effectLst/>
                <a:uLnTx/>
                <a:uFillTx/>
                <a:latin typeface="华文新魏" panose="02010800040101010101" pitchFamily="2" charset="-122"/>
                <a:ea typeface="华文新魏" panose="02010800040101010101" pitchFamily="2" charset="-122"/>
                <a:cs typeface="+mn-cs"/>
              </a:rPr>
              <a:t>研究方向准确填写</a:t>
            </a:r>
            <a:endParaRPr kumimoji="0" lang="zh-CN" altLang="en-US" sz="1800" b="0" i="0" u="none" strike="noStrike" kern="1200" cap="none" spc="0" normalizeH="0" baseline="0" noProof="0" dirty="0">
              <a:ln>
                <a:noFill/>
              </a:ln>
              <a:solidFill>
                <a:srgbClr val="FF0000"/>
              </a:solidFill>
              <a:effectLst/>
              <a:uLnTx/>
              <a:uFillTx/>
              <a:latin typeface="华文新魏" panose="02010800040101010101" pitchFamily="2" charset="-122"/>
              <a:ea typeface="华文新魏" panose="02010800040101010101" pitchFamily="2" charset="-122"/>
              <a:cs typeface="+mn-cs"/>
            </a:endParaRPr>
          </a:p>
        </p:txBody>
      </p:sp>
      <p:sp>
        <p:nvSpPr>
          <p:cNvPr id="38" name="矩形 37"/>
          <p:cNvSpPr/>
          <p:nvPr userDrawn="1">
            <p:custDataLst>
              <p:tags r:id="rId7"/>
            </p:custDataLst>
          </p:nvPr>
        </p:nvSpPr>
        <p:spPr>
          <a:xfrm>
            <a:off x="-24697" y="-27473"/>
            <a:ext cx="461665" cy="11423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cxnSp>
        <p:nvCxnSpPr>
          <p:cNvPr id="5" name="直接连接符 4"/>
          <p:cNvCxnSpPr/>
          <p:nvPr>
            <p:custDataLst>
              <p:tags r:id="rId8"/>
            </p:custDataLst>
          </p:nvPr>
        </p:nvCxnSpPr>
        <p:spPr>
          <a:xfrm>
            <a:off x="407674" y="830167"/>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7" name="矩形 36"/>
          <p:cNvSpPr/>
          <p:nvPr userDrawn="1">
            <p:custDataLst>
              <p:tags r:id="rId1"/>
            </p:custDataLst>
          </p:nvPr>
        </p:nvSpPr>
        <p:spPr>
          <a:xfrm>
            <a:off x="-24698" y="-224"/>
            <a:ext cx="461665" cy="15231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cxnSp>
        <p:nvCxnSpPr>
          <p:cNvPr id="3" name="直接连接符 2"/>
          <p:cNvCxnSpPr/>
          <p:nvPr>
            <p:custDataLst>
              <p:tags r:id="rId2"/>
            </p:custDataLst>
          </p:nvPr>
        </p:nvCxnSpPr>
        <p:spPr>
          <a:xfrm>
            <a:off x="407674" y="1053052"/>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1" name="文本框 6"/>
          <p:cNvSpPr txBox="1"/>
          <p:nvPr>
            <p:custDataLst>
              <p:tags r:id="rId3"/>
            </p:custDataLst>
          </p:nvPr>
        </p:nvSpPr>
        <p:spPr>
          <a:xfrm>
            <a:off x="479429" y="332743"/>
            <a:ext cx="11277691"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altLang="en-US" dirty="0">
                <a:solidFill>
                  <a:schemeClr val="accent1"/>
                </a:solidFill>
                <a:latin typeface="Arial" panose="020B0604020202020204" pitchFamily="34" charset="0"/>
                <a:ea typeface="汉仪君黑-75简" panose="00020600040101010101" charset="-122"/>
              </a:rPr>
              <a:t>期刊杂志等级查询</a:t>
            </a:r>
            <a:endParaRPr lang="zh-CN" altLang="en-US" dirty="0">
              <a:solidFill>
                <a:schemeClr val="accent1"/>
              </a:solidFill>
              <a:latin typeface="Arial" panose="020B0604020202020204" pitchFamily="34" charset="0"/>
              <a:ea typeface="汉仪君黑-75简" panose="00020600040101010101" charset="-122"/>
            </a:endParaRPr>
          </a:p>
        </p:txBody>
      </p:sp>
      <p:pic>
        <p:nvPicPr>
          <p:cNvPr id="2" name="Picture 1" descr="D:\My Documents\My Pictures\20150428-1.bmp"/>
          <p:cNvPicPr>
            <a:picLocks noGrp="1" noChangeAspect="1"/>
          </p:cNvPicPr>
          <p:nvPr>
            <p:custDataLst>
              <p:tags r:id="rId4"/>
            </p:custDataLst>
          </p:nvPr>
        </p:nvPicPr>
        <p:blipFill>
          <a:blip r:embed="rId5"/>
          <a:srcRect l="-778" r="33073" b="49547"/>
          <a:stretch>
            <a:fillRect/>
          </a:stretch>
        </p:blipFill>
        <p:spPr>
          <a:xfrm>
            <a:off x="5600468" y="1371600"/>
            <a:ext cx="3962903" cy="2362500"/>
          </a:xfrm>
          <a:prstGeom prst="rect">
            <a:avLst/>
          </a:prstGeom>
          <a:noFill/>
          <a:ln w="9525">
            <a:noFill/>
          </a:ln>
        </p:spPr>
      </p:pic>
      <p:pic>
        <p:nvPicPr>
          <p:cNvPr id="4" name="Picture 2" descr="D:\My Documents\My Pictures\20150428-2.bmp"/>
          <p:cNvPicPr>
            <a:picLocks noChangeAspect="1"/>
          </p:cNvPicPr>
          <p:nvPr>
            <p:custDataLst>
              <p:tags r:id="rId6"/>
            </p:custDataLst>
          </p:nvPr>
        </p:nvPicPr>
        <p:blipFill>
          <a:blip r:embed="rId7"/>
          <a:srcRect t="42870" r="32684" b="10629"/>
          <a:stretch>
            <a:fillRect/>
          </a:stretch>
        </p:blipFill>
        <p:spPr>
          <a:xfrm>
            <a:off x="5676677" y="3810309"/>
            <a:ext cx="3886695" cy="2147420"/>
          </a:xfrm>
          <a:prstGeom prst="rect">
            <a:avLst/>
          </a:prstGeom>
          <a:noFill/>
          <a:ln w="9525">
            <a:noFill/>
          </a:ln>
        </p:spPr>
      </p:pic>
      <p:sp>
        <p:nvSpPr>
          <p:cNvPr id="5" name="椭圆 4"/>
          <p:cNvSpPr/>
          <p:nvPr>
            <p:custDataLst>
              <p:tags r:id="rId8"/>
            </p:custDataLst>
          </p:nvPr>
        </p:nvSpPr>
        <p:spPr>
          <a:xfrm>
            <a:off x="7124661" y="5563133"/>
            <a:ext cx="1371775" cy="30483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a:bodyPr>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8000" b="0" i="0" u="none" strike="noStrike" kern="1200" cap="none" spc="0" normalizeH="0" baseline="0" noProof="0">
              <a:ln>
                <a:noFill/>
              </a:ln>
              <a:solidFill>
                <a:schemeClr val="lt1"/>
              </a:solidFill>
              <a:effectLst/>
              <a:uLnTx/>
              <a:uFillTx/>
              <a:latin typeface="微软雅黑" panose="020B0503020204020204" charset="-122"/>
              <a:ea typeface="微软雅黑" panose="020B0503020204020204" charset="-122"/>
              <a:cs typeface="+mn-cs"/>
            </a:endParaRPr>
          </a:p>
        </p:txBody>
      </p:sp>
      <p:sp>
        <p:nvSpPr>
          <p:cNvPr id="8" name="椭圆 7"/>
          <p:cNvSpPr/>
          <p:nvPr>
            <p:custDataLst>
              <p:tags r:id="rId9"/>
            </p:custDataLst>
          </p:nvPr>
        </p:nvSpPr>
        <p:spPr>
          <a:xfrm>
            <a:off x="7200871" y="4343777"/>
            <a:ext cx="1371775" cy="30483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a:bodyPr>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8000" b="0" i="0" u="none" strike="noStrike" kern="1200" cap="none" spc="0" normalizeH="0" baseline="0" noProof="0">
              <a:ln>
                <a:noFill/>
              </a:ln>
              <a:solidFill>
                <a:schemeClr val="lt1"/>
              </a:solidFill>
              <a:effectLst/>
              <a:uLnTx/>
              <a:uFillTx/>
              <a:latin typeface="微软雅黑" panose="020B0503020204020204" charset="-122"/>
              <a:ea typeface="微软雅黑" panose="020B0503020204020204" charset="-122"/>
              <a:cs typeface="+mn-cs"/>
            </a:endParaRPr>
          </a:p>
        </p:txBody>
      </p:sp>
      <p:sp>
        <p:nvSpPr>
          <p:cNvPr id="10" name="TextBox 7"/>
          <p:cNvSpPr txBox="1"/>
          <p:nvPr/>
        </p:nvSpPr>
        <p:spPr>
          <a:xfrm>
            <a:off x="8648856" y="3962729"/>
            <a:ext cx="1905241" cy="425420"/>
          </a:xfrm>
          <a:prstGeom prst="rect">
            <a:avLst/>
          </a:prstGeom>
          <a:noFill/>
          <a:ln w="9525">
            <a:noFill/>
          </a:ln>
        </p:spPr>
        <p:txBody>
          <a:bodyPr anchor="t" anchorCtr="0">
            <a:normAutofit fontScale="80000"/>
          </a:bodyPr>
          <a:p>
            <a:r>
              <a:rPr lang="zh-CN" altLang="en-US" sz="2665" b="1" dirty="0">
                <a:solidFill>
                  <a:srgbClr val="000000"/>
                </a:solidFill>
                <a:latin typeface="Arial" panose="020B0604020202020204" pitchFamily="34" charset="0"/>
                <a:ea typeface="汉仪君黑-55W" panose="00020600040101010101" charset="-122"/>
              </a:rPr>
              <a:t>浙大核心期刊</a:t>
            </a:r>
            <a:endParaRPr lang="zh-CN" altLang="en-US" sz="2665" b="1" dirty="0">
              <a:solidFill>
                <a:srgbClr val="000000"/>
              </a:solidFill>
              <a:latin typeface="Arial" panose="020B0604020202020204" pitchFamily="34" charset="0"/>
              <a:ea typeface="汉仪君黑-55W" panose="00020600040101010101" charset="-122"/>
            </a:endParaRPr>
          </a:p>
        </p:txBody>
      </p:sp>
      <p:cxnSp>
        <p:nvCxnSpPr>
          <p:cNvPr id="13" name="直接箭头连接符 12"/>
          <p:cNvCxnSpPr/>
          <p:nvPr/>
        </p:nvCxnSpPr>
        <p:spPr>
          <a:xfrm rot="16200000" flipV="1">
            <a:off x="8420225" y="3962729"/>
            <a:ext cx="304839" cy="304839"/>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rot="10800000" flipV="1">
            <a:off x="8572645" y="5563133"/>
            <a:ext cx="315000" cy="142259"/>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3"/>
          <p:cNvSpPr txBox="1"/>
          <p:nvPr>
            <p:custDataLst>
              <p:tags r:id="rId10"/>
            </p:custDataLst>
          </p:nvPr>
        </p:nvSpPr>
        <p:spPr>
          <a:xfrm>
            <a:off x="1637565" y="1600229"/>
            <a:ext cx="3658064" cy="4037420"/>
          </a:xfrm>
          <a:prstGeom prst="rect">
            <a:avLst/>
          </a:prstGeom>
          <a:noFill/>
          <a:ln w="9525">
            <a:noFill/>
          </a:ln>
        </p:spPr>
        <p:txBody>
          <a:bodyPr anchor="t" anchorCtr="0">
            <a:normAutofit fontScale="70000"/>
          </a:bodyPr>
          <a:p>
            <a:r>
              <a:rPr lang="en-US" altLang="zh-CN" sz="3200" dirty="0">
                <a:solidFill>
                  <a:schemeClr val="dk1"/>
                </a:solidFill>
                <a:latin typeface="Arial" panose="020B0604020202020204" pitchFamily="34" charset="0"/>
                <a:ea typeface="汉仪君黑-55W" panose="00020600040101010101" charset="-122"/>
                <a:cs typeface="微软雅黑" panose="020B0503020204020204" charset="-122"/>
              </a:rPr>
              <a:t>1</a:t>
            </a:r>
            <a:r>
              <a:rPr lang="zh-CN" altLang="en-US" sz="3200" dirty="0">
                <a:solidFill>
                  <a:schemeClr val="dk1"/>
                </a:solidFill>
                <a:latin typeface="Arial" panose="020B0604020202020204" pitchFamily="34" charset="0"/>
                <a:ea typeface="汉仪君黑-55W" panose="00020600040101010101" charset="-122"/>
                <a:cs typeface="微软雅黑" panose="020B0503020204020204" charset="-122"/>
              </a:rPr>
              <a:t>、查询网站：研究生院网站</a:t>
            </a:r>
            <a:r>
              <a:rPr lang="en-US" altLang="zh-CN" sz="3200" dirty="0">
                <a:solidFill>
                  <a:schemeClr val="dk1"/>
                </a:solidFill>
                <a:latin typeface="Arial" panose="020B0604020202020204" pitchFamily="34" charset="0"/>
                <a:ea typeface="汉仪君黑-55W" panose="00020600040101010101" charset="-122"/>
                <a:cs typeface="微软雅黑" panose="020B0503020204020204" charset="-122"/>
              </a:rPr>
              <a:t>—</a:t>
            </a:r>
            <a:r>
              <a:rPr lang="zh-CN" altLang="en-US" sz="3200" dirty="0">
                <a:solidFill>
                  <a:schemeClr val="dk1"/>
                </a:solidFill>
                <a:latin typeface="Arial" panose="020B0604020202020204" pitchFamily="34" charset="0"/>
                <a:ea typeface="汉仪君黑-55W" panose="00020600040101010101" charset="-122"/>
                <a:cs typeface="微软雅黑" panose="020B0503020204020204" charset="-122"/>
              </a:rPr>
              <a:t>期刊级别</a:t>
            </a:r>
            <a:endParaRPr lang="en-US" altLang="zh-CN" sz="3200" dirty="0">
              <a:solidFill>
                <a:schemeClr val="dk1"/>
              </a:solidFill>
              <a:latin typeface="Arial" panose="020B0604020202020204" pitchFamily="34" charset="0"/>
              <a:ea typeface="汉仪君黑-55W" panose="00020600040101010101" charset="-122"/>
              <a:cs typeface="微软雅黑" panose="020B0503020204020204" charset="-122"/>
            </a:endParaRPr>
          </a:p>
          <a:p>
            <a:endParaRPr lang="en-US" altLang="zh-CN" sz="3200" dirty="0">
              <a:solidFill>
                <a:schemeClr val="dk1"/>
              </a:solidFill>
              <a:latin typeface="Arial" panose="020B0604020202020204" pitchFamily="34" charset="0"/>
              <a:ea typeface="汉仪君黑-55W" panose="00020600040101010101" charset="-122"/>
              <a:cs typeface="微软雅黑" panose="020B0503020204020204" charset="-122"/>
            </a:endParaRPr>
          </a:p>
          <a:p>
            <a:r>
              <a:rPr lang="en-US" altLang="zh-CN" sz="3200" dirty="0">
                <a:solidFill>
                  <a:schemeClr val="dk1"/>
                </a:solidFill>
                <a:latin typeface="Arial" panose="020B0604020202020204" pitchFamily="34" charset="0"/>
                <a:ea typeface="汉仪君黑-55W" panose="00020600040101010101" charset="-122"/>
                <a:cs typeface="微软雅黑" panose="020B0503020204020204" charset="-122"/>
              </a:rPr>
              <a:t>2</a:t>
            </a:r>
            <a:r>
              <a:rPr lang="zh-CN" altLang="en-US" sz="3200" dirty="0">
                <a:solidFill>
                  <a:schemeClr val="dk1"/>
                </a:solidFill>
                <a:latin typeface="Arial" panose="020B0604020202020204" pitchFamily="34" charset="0"/>
                <a:ea typeface="汉仪君黑-55W" panose="00020600040101010101" charset="-122"/>
                <a:cs typeface="微软雅黑" panose="020B0503020204020204" charset="-122"/>
              </a:rPr>
              <a:t>、浙大核心期刊特指第</a:t>
            </a:r>
            <a:r>
              <a:rPr lang="en-US" altLang="zh-CN" sz="3200" dirty="0">
                <a:solidFill>
                  <a:schemeClr val="dk1"/>
                </a:solidFill>
                <a:latin typeface="Arial" panose="020B0604020202020204" pitchFamily="34" charset="0"/>
                <a:ea typeface="汉仪君黑-55W" panose="00020600040101010101" charset="-122"/>
                <a:cs typeface="微软雅黑" panose="020B0503020204020204" charset="-122"/>
              </a:rPr>
              <a:t>7</a:t>
            </a:r>
            <a:r>
              <a:rPr lang="zh-CN" altLang="en-US" sz="3200" dirty="0">
                <a:solidFill>
                  <a:schemeClr val="dk1"/>
                </a:solidFill>
                <a:latin typeface="Arial" panose="020B0604020202020204" pitchFamily="34" charset="0"/>
                <a:ea typeface="汉仪君黑-55W" panose="00020600040101010101" charset="-122"/>
                <a:cs typeface="微软雅黑" panose="020B0503020204020204" charset="-122"/>
              </a:rPr>
              <a:t>项“</a:t>
            </a:r>
            <a:r>
              <a:rPr lang="en-US" altLang="zh-CN" sz="3200" b="1" dirty="0">
                <a:solidFill>
                  <a:schemeClr val="dk1"/>
                </a:solidFill>
                <a:latin typeface="Arial" panose="020B0604020202020204" pitchFamily="34" charset="0"/>
                <a:ea typeface="汉仪君黑-55W" panose="00020600040101010101" charset="-122"/>
                <a:cs typeface="微软雅黑" panose="020B0503020204020204" charset="-122"/>
              </a:rPr>
              <a:t>CSSCI</a:t>
            </a:r>
            <a:r>
              <a:rPr lang="zh-CN" altLang="en-US" sz="3200" dirty="0">
                <a:solidFill>
                  <a:schemeClr val="dk1"/>
                </a:solidFill>
                <a:latin typeface="Arial" panose="020B0604020202020204" pitchFamily="34" charset="0"/>
                <a:ea typeface="汉仪君黑-55W" panose="00020600040101010101" charset="-122"/>
                <a:cs typeface="微软雅黑" panose="020B0503020204020204" charset="-122"/>
              </a:rPr>
              <a:t>”人文社科类和第</a:t>
            </a:r>
            <a:r>
              <a:rPr lang="en-US" altLang="zh-CN" sz="3200" dirty="0">
                <a:solidFill>
                  <a:schemeClr val="dk1"/>
                </a:solidFill>
                <a:latin typeface="Arial" panose="020B0604020202020204" pitchFamily="34" charset="0"/>
                <a:ea typeface="汉仪君黑-55W" panose="00020600040101010101" charset="-122"/>
                <a:cs typeface="微软雅黑" panose="020B0503020204020204" charset="-122"/>
              </a:rPr>
              <a:t>8</a:t>
            </a:r>
            <a:r>
              <a:rPr lang="zh-CN" altLang="en-US" sz="3200" dirty="0">
                <a:solidFill>
                  <a:schemeClr val="dk1"/>
                </a:solidFill>
                <a:latin typeface="Arial" panose="020B0604020202020204" pitchFamily="34" charset="0"/>
                <a:ea typeface="汉仪君黑-55W" panose="00020600040101010101" charset="-122"/>
                <a:cs typeface="微软雅黑" panose="020B0503020204020204" charset="-122"/>
              </a:rPr>
              <a:t>项</a:t>
            </a:r>
            <a:r>
              <a:rPr lang="en-US" altLang="zh-CN" sz="3200" b="1" dirty="0">
                <a:solidFill>
                  <a:schemeClr val="dk1"/>
                </a:solidFill>
                <a:latin typeface="Arial" panose="020B0604020202020204" pitchFamily="34" charset="0"/>
                <a:ea typeface="汉仪君黑-55W" panose="00020600040101010101" charset="-122"/>
                <a:cs typeface="微软雅黑" panose="020B0503020204020204" charset="-122"/>
              </a:rPr>
              <a:t>（CSCD）</a:t>
            </a:r>
            <a:r>
              <a:rPr lang="zh-CN" altLang="en-US" sz="3200" dirty="0">
                <a:solidFill>
                  <a:schemeClr val="dk1"/>
                </a:solidFill>
                <a:latin typeface="Arial" panose="020B0604020202020204" pitchFamily="34" charset="0"/>
                <a:ea typeface="汉仪君黑-55W" panose="00020600040101010101" charset="-122"/>
                <a:cs typeface="微软雅黑" panose="020B0503020204020204" charset="-122"/>
              </a:rPr>
              <a:t>理工农医类</a:t>
            </a:r>
            <a:endParaRPr lang="en-US" altLang="zh-CN" sz="3200" dirty="0">
              <a:solidFill>
                <a:schemeClr val="dk1"/>
              </a:solidFill>
              <a:latin typeface="Arial" panose="020B0604020202020204" pitchFamily="34" charset="0"/>
              <a:ea typeface="汉仪君黑-55W" panose="00020600040101010101" charset="-122"/>
              <a:cs typeface="微软雅黑" panose="020B0503020204020204" charset="-122"/>
            </a:endParaRPr>
          </a:p>
          <a:p>
            <a:endParaRPr lang="en-US" altLang="zh-CN" sz="3200" b="1" dirty="0">
              <a:solidFill>
                <a:schemeClr val="dk1"/>
              </a:solidFill>
              <a:latin typeface="Arial" panose="020B0604020202020204" pitchFamily="34" charset="0"/>
              <a:ea typeface="汉仪君黑-55W" panose="00020600040101010101" charset="-122"/>
              <a:cs typeface="微软雅黑" panose="020B0503020204020204" charset="-122"/>
            </a:endParaRPr>
          </a:p>
          <a:p>
            <a:r>
              <a:rPr lang="en-US" altLang="zh-CN" sz="3200" b="1" dirty="0">
                <a:solidFill>
                  <a:schemeClr val="dk1"/>
                </a:solidFill>
                <a:latin typeface="Arial" panose="020B0604020202020204" pitchFamily="34" charset="0"/>
                <a:ea typeface="汉仪君黑-55W" panose="00020600040101010101" charset="-122"/>
                <a:cs typeface="微软雅黑" panose="020B0503020204020204" charset="-122"/>
              </a:rPr>
              <a:t>3</a:t>
            </a:r>
            <a:r>
              <a:rPr lang="zh-CN" altLang="en-US" sz="3200" b="1" dirty="0">
                <a:solidFill>
                  <a:schemeClr val="dk1"/>
                </a:solidFill>
                <a:latin typeface="Arial" panose="020B0604020202020204" pitchFamily="34" charset="0"/>
                <a:ea typeface="汉仪君黑-55W" panose="00020600040101010101" charset="-122"/>
                <a:cs typeface="微软雅黑" panose="020B0503020204020204" charset="-122"/>
              </a:rPr>
              <a:t>、</a:t>
            </a:r>
            <a:r>
              <a:rPr lang="en-US" altLang="zh-CN" sz="3200" dirty="0">
                <a:solidFill>
                  <a:schemeClr val="dk1"/>
                </a:solidFill>
                <a:latin typeface="Arial" panose="020B0604020202020204" pitchFamily="34" charset="0"/>
                <a:ea typeface="汉仪君黑-55W" panose="00020600040101010101" charset="-122"/>
                <a:cs typeface="微软雅黑" panose="020B0503020204020204" charset="-122"/>
              </a:rPr>
              <a:t>SCI</a:t>
            </a:r>
            <a:r>
              <a:rPr lang="zh-CN" altLang="en-US" sz="3200" dirty="0">
                <a:solidFill>
                  <a:schemeClr val="dk1"/>
                </a:solidFill>
                <a:latin typeface="Arial" panose="020B0604020202020204" pitchFamily="34" charset="0"/>
                <a:ea typeface="汉仪君黑-55W" panose="00020600040101010101" charset="-122"/>
                <a:cs typeface="微软雅黑" panose="020B0503020204020204" charset="-122"/>
              </a:rPr>
              <a:t>文章类型以玉泉图书馆检索证明为准</a:t>
            </a:r>
            <a:endParaRPr lang="zh-CN" altLang="en-US" sz="3200" dirty="0">
              <a:solidFill>
                <a:schemeClr val="dk1"/>
              </a:solidFill>
              <a:latin typeface="Arial" panose="020B0604020202020204" pitchFamily="34" charset="0"/>
              <a:ea typeface="汉仪君黑-55W" panose="00020600040101010101" charset="-122"/>
              <a:cs typeface="微软雅黑" panose="020B0503020204020204" charset="-122"/>
            </a:endParaRPr>
          </a:p>
        </p:txBody>
      </p:sp>
      <p:sp>
        <p:nvSpPr>
          <p:cNvPr id="17" name="矩形 14"/>
          <p:cNvSpPr/>
          <p:nvPr>
            <p:custDataLst>
              <p:tags r:id="rId11"/>
            </p:custDataLst>
          </p:nvPr>
        </p:nvSpPr>
        <p:spPr>
          <a:xfrm>
            <a:off x="4990791" y="5820552"/>
            <a:ext cx="4877420" cy="885725"/>
          </a:xfrm>
          <a:prstGeom prst="rect">
            <a:avLst/>
          </a:prstGeom>
          <a:noFill/>
          <a:ln w="9525">
            <a:noFill/>
          </a:ln>
        </p:spPr>
        <p:txBody>
          <a:bodyPr anchor="t" anchorCtr="0">
            <a:normAutofit fontScale="80000"/>
          </a:bodyPr>
          <a:p>
            <a:r>
              <a:rPr lang="en-US" altLang="zh-CN" sz="3200" dirty="0">
                <a:solidFill>
                  <a:schemeClr val="dk1"/>
                </a:solidFill>
                <a:latin typeface="Arial" panose="020B0604020202020204" pitchFamily="34" charset="0"/>
                <a:ea typeface="汉仪君黑-55W" panose="00020600040101010101" charset="-122"/>
              </a:rPr>
              <a:t>http://grs.zju.edu.cn/redir.php?catalog_id=10053#aname</a:t>
            </a:r>
            <a:endParaRPr lang="en-US" altLang="zh-CN" sz="3200" dirty="0">
              <a:solidFill>
                <a:schemeClr val="dk1"/>
              </a:solidFill>
              <a:latin typeface="Arial" panose="020B0604020202020204" pitchFamily="34" charset="0"/>
              <a:ea typeface="汉仪君黑-55W" panose="00020600040101010101" charset="-122"/>
            </a:endParaRPr>
          </a:p>
        </p:txBody>
      </p:sp>
      <p:sp>
        <p:nvSpPr>
          <p:cNvPr id="18" name="椭圆 17"/>
          <p:cNvSpPr/>
          <p:nvPr>
            <p:custDataLst>
              <p:tags r:id="rId12"/>
            </p:custDataLst>
          </p:nvPr>
        </p:nvSpPr>
        <p:spPr>
          <a:xfrm>
            <a:off x="7287243" y="3896681"/>
            <a:ext cx="1371775" cy="30483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a:bodyPr>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8000" b="0" i="0" u="none" strike="noStrike" kern="1200" cap="none" spc="0" normalizeH="0" baseline="0" noProof="0">
              <a:ln>
                <a:noFill/>
              </a:ln>
              <a:solidFill>
                <a:schemeClr val="lt1"/>
              </a:solidFill>
              <a:effectLst/>
              <a:uLnTx/>
              <a:uFillTx/>
              <a:latin typeface="微软雅黑" panose="020B0503020204020204" charset="-122"/>
              <a:ea typeface="微软雅黑" panose="020B0503020204020204" charset="-122"/>
              <a:cs typeface="+mn-cs"/>
            </a:endParaRPr>
          </a:p>
        </p:txBody>
      </p:sp>
      <p:sp>
        <p:nvSpPr>
          <p:cNvPr id="19" name="TextBox 7"/>
          <p:cNvSpPr txBox="1"/>
          <p:nvPr/>
        </p:nvSpPr>
        <p:spPr>
          <a:xfrm>
            <a:off x="8496436" y="5182084"/>
            <a:ext cx="2057661" cy="425420"/>
          </a:xfrm>
          <a:prstGeom prst="rect">
            <a:avLst/>
          </a:prstGeom>
          <a:noFill/>
          <a:ln w="9525">
            <a:noFill/>
          </a:ln>
        </p:spPr>
        <p:txBody>
          <a:bodyPr anchor="t" anchorCtr="0">
            <a:normAutofit fontScale="80000"/>
          </a:bodyPr>
          <a:p>
            <a:r>
              <a:rPr lang="zh-CN" altLang="en-US" sz="2665" b="1" dirty="0">
                <a:solidFill>
                  <a:srgbClr val="000000"/>
                </a:solidFill>
                <a:latin typeface="Arial" panose="020B0604020202020204" pitchFamily="34" charset="0"/>
                <a:ea typeface="汉仪君黑-55W" panose="00020600040101010101" charset="-122"/>
                <a:cs typeface="微软雅黑" panose="020B0503020204020204" charset="-122"/>
              </a:rPr>
              <a:t>浙大</a:t>
            </a:r>
            <a:r>
              <a:rPr lang="en-US" altLang="zh-CN" sz="2665" b="1" dirty="0">
                <a:solidFill>
                  <a:srgbClr val="000000"/>
                </a:solidFill>
                <a:latin typeface="Arial" panose="020B0604020202020204" pitchFamily="34" charset="0"/>
                <a:ea typeface="汉仪君黑-55W" panose="00020600040101010101" charset="-122"/>
                <a:cs typeface="微软雅黑" panose="020B0503020204020204" charset="-122"/>
              </a:rPr>
              <a:t>AB</a:t>
            </a:r>
            <a:r>
              <a:rPr lang="zh-CN" altLang="en-US" sz="2665" b="1" dirty="0">
                <a:solidFill>
                  <a:srgbClr val="000000"/>
                </a:solidFill>
                <a:latin typeface="Arial" panose="020B0604020202020204" pitchFamily="34" charset="0"/>
                <a:ea typeface="汉仪君黑-55W" panose="00020600040101010101" charset="-122"/>
                <a:cs typeface="微软雅黑" panose="020B0503020204020204" charset="-122"/>
              </a:rPr>
              <a:t>类期刊</a:t>
            </a:r>
            <a:endParaRPr lang="zh-CN" altLang="en-US" sz="2665" b="1" dirty="0">
              <a:solidFill>
                <a:srgbClr val="000000"/>
              </a:solidFill>
              <a:latin typeface="Arial" panose="020B0604020202020204" pitchFamily="34" charset="0"/>
              <a:ea typeface="汉仪君黑-55W" panose="00020600040101010101" charset="-122"/>
              <a:cs typeface="微软雅黑" panose="020B0503020204020204" charset="-122"/>
            </a:endParaRPr>
          </a:p>
        </p:txBody>
      </p:sp>
      <p:cxnSp>
        <p:nvCxnSpPr>
          <p:cNvPr id="20" name="直接箭头连接符 19"/>
          <p:cNvCxnSpPr/>
          <p:nvPr/>
        </p:nvCxnSpPr>
        <p:spPr>
          <a:xfrm rot="10800000" flipV="1">
            <a:off x="8648856" y="4419987"/>
            <a:ext cx="315000" cy="142259"/>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ustDataLst>
      <p:tags r:id="rId1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 name="矩形 21"/>
          <p:cNvSpPr/>
          <p:nvPr userDrawn="1">
            <p:custDataLst>
              <p:tags r:id="rId1"/>
            </p:custDataLst>
          </p:nvPr>
        </p:nvSpPr>
        <p:spPr>
          <a:xfrm>
            <a:off x="-24063" y="-27529"/>
            <a:ext cx="461665" cy="15231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cxnSp>
        <p:nvCxnSpPr>
          <p:cNvPr id="21" name="直接连接符 20"/>
          <p:cNvCxnSpPr/>
          <p:nvPr>
            <p:custDataLst>
              <p:tags r:id="rId2"/>
            </p:custDataLst>
          </p:nvPr>
        </p:nvCxnSpPr>
        <p:spPr>
          <a:xfrm>
            <a:off x="1228470" y="1459928"/>
            <a:ext cx="0" cy="4899413"/>
          </a:xfrm>
          <a:prstGeom prst="line">
            <a:avLst/>
          </a:prstGeom>
          <a:ln w="12700">
            <a:solidFill>
              <a:schemeClr val="lt1">
                <a:lumMod val="85000"/>
              </a:schemeClr>
            </a:solidFill>
          </a:ln>
        </p:spPr>
        <p:style>
          <a:lnRef idx="1">
            <a:schemeClr val="accent1"/>
          </a:lnRef>
          <a:fillRef idx="0">
            <a:schemeClr val="accent1"/>
          </a:fillRef>
          <a:effectRef idx="0">
            <a:schemeClr val="accent1"/>
          </a:effectRef>
          <a:fontRef idx="minor">
            <a:schemeClr val="tx1"/>
          </a:fontRef>
        </p:style>
      </p:cxnSp>
      <p:sp>
        <p:nvSpPr>
          <p:cNvPr id="58" name="菱形 57"/>
          <p:cNvSpPr/>
          <p:nvPr>
            <p:custDataLst>
              <p:tags r:id="rId3"/>
            </p:custDataLst>
          </p:nvPr>
        </p:nvSpPr>
        <p:spPr>
          <a:xfrm>
            <a:off x="965166" y="1779314"/>
            <a:ext cx="562555" cy="563184"/>
          </a:xfrm>
          <a:prstGeom prst="diamond">
            <a:avLst/>
          </a:prstGeom>
          <a:solidFill>
            <a:srgbClr val="59C7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1200">
              <a:solidFill>
                <a:schemeClr val="lt1"/>
              </a:solidFill>
              <a:latin typeface="微软雅黑" panose="020B0503020204020204" charset="-122"/>
              <a:ea typeface="微软雅黑" panose="020B0503020204020204" charset="-122"/>
            </a:endParaRPr>
          </a:p>
        </p:txBody>
      </p:sp>
      <p:sp>
        <p:nvSpPr>
          <p:cNvPr id="59" name="菱形 58"/>
          <p:cNvSpPr/>
          <p:nvPr>
            <p:custDataLst>
              <p:tags r:id="rId4"/>
            </p:custDataLst>
          </p:nvPr>
        </p:nvSpPr>
        <p:spPr>
          <a:xfrm>
            <a:off x="1355934" y="1887545"/>
            <a:ext cx="346720" cy="347349"/>
          </a:xfrm>
          <a:prstGeom prst="diamond">
            <a:avLst/>
          </a:prstGeom>
          <a:solidFill>
            <a:srgbClr val="59C78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sp>
        <p:nvSpPr>
          <p:cNvPr id="60" name="文本框 59"/>
          <p:cNvSpPr txBox="1"/>
          <p:nvPr>
            <p:custDataLst>
              <p:tags r:id="rId5"/>
            </p:custDataLst>
          </p:nvPr>
        </p:nvSpPr>
        <p:spPr>
          <a:xfrm>
            <a:off x="946288" y="1908942"/>
            <a:ext cx="596534" cy="303301"/>
          </a:xfrm>
          <a:prstGeom prst="rect">
            <a:avLst/>
          </a:prstGeom>
          <a:noFill/>
        </p:spPr>
        <p:txBody>
          <a:bodyPr wrap="square" rtlCol="0">
            <a:normAutofit fontScale="90000"/>
          </a:bodyPr>
          <a:p>
            <a:pPr algn="ctr"/>
            <a:r>
              <a:rPr lang="en-US" altLang="zh-CN" sz="1400" b="1" dirty="0">
                <a:solidFill>
                  <a:schemeClr val="lt1"/>
                </a:solidFill>
                <a:latin typeface="微软雅黑" panose="020B0503020204020204" charset="-122"/>
                <a:ea typeface="微软雅黑" panose="020B0503020204020204" charset="-122"/>
              </a:rPr>
              <a:t>01</a:t>
            </a:r>
            <a:endParaRPr lang="en-US" altLang="zh-CN" sz="1400" b="1" dirty="0">
              <a:solidFill>
                <a:schemeClr val="lt1"/>
              </a:solidFill>
              <a:latin typeface="微软雅黑" panose="020B0503020204020204" charset="-122"/>
              <a:ea typeface="微软雅黑" panose="020B0503020204020204" charset="-122"/>
            </a:endParaRPr>
          </a:p>
        </p:txBody>
      </p:sp>
      <p:sp>
        <p:nvSpPr>
          <p:cNvPr id="53" name="文本框 52"/>
          <p:cNvSpPr txBox="1"/>
          <p:nvPr>
            <p:custDataLst>
              <p:tags r:id="rId6"/>
            </p:custDataLst>
          </p:nvPr>
        </p:nvSpPr>
        <p:spPr>
          <a:xfrm>
            <a:off x="1792605" y="5105400"/>
            <a:ext cx="9358630" cy="1320800"/>
          </a:xfrm>
          <a:prstGeom prst="rect">
            <a:avLst/>
          </a:prstGeom>
          <a:noFill/>
        </p:spPr>
        <p:txBody>
          <a:bodyPr wrap="square" rtlCol="0">
            <a:noAutofit/>
          </a:bodyPr>
          <a:p>
            <a:pPr marL="0" lvl="0" indent="0" algn="l">
              <a:lnSpc>
                <a:spcPct val="130000"/>
              </a:lnSpc>
              <a:spcBef>
                <a:spcPts val="0"/>
              </a:spcBef>
              <a:spcAft>
                <a:spcPts val="0"/>
              </a:spcAft>
              <a:buSzPct val="100000"/>
            </a:pPr>
            <a:r>
              <a:rPr lang="en-US" altLang="zh-CN" sz="2400" spc="150" dirty="0">
                <a:solidFill>
                  <a:schemeClr val="dk1">
                    <a:lumMod val="85000"/>
                    <a:lumOff val="15000"/>
                  </a:schemeClr>
                </a:solidFill>
                <a:uFillTx/>
                <a:latin typeface="Arial" panose="020B0604020202020204" pitchFamily="34" charset="0"/>
                <a:ea typeface="汉仪君黑-55W" panose="00020600040101010101" charset="-122"/>
                <a:cs typeface="微软雅黑" panose="020B0503020204020204" charset="-122"/>
              </a:rPr>
              <a:t>申请材料先期通过电子形式提交，后续补交必要的纸质材料。具体要求详见《医学院2023年</a:t>
            </a:r>
            <a:r>
              <a:rPr lang="zh-CN" altLang="en-US" sz="2400" spc="150" dirty="0">
                <a:solidFill>
                  <a:schemeClr val="dk1">
                    <a:lumMod val="85000"/>
                    <a:lumOff val="15000"/>
                  </a:schemeClr>
                </a:solidFill>
                <a:uFillTx/>
                <a:latin typeface="Arial" panose="020B0604020202020204" pitchFamily="34" charset="0"/>
                <a:ea typeface="汉仪君黑-55W" panose="00020600040101010101" charset="-122"/>
                <a:cs typeface="微软雅黑" panose="020B0503020204020204" charset="-122"/>
              </a:rPr>
              <a:t>冬</a:t>
            </a:r>
            <a:r>
              <a:rPr lang="en-US" altLang="zh-CN" sz="2400" spc="150" dirty="0">
                <a:solidFill>
                  <a:schemeClr val="dk1">
                    <a:lumMod val="85000"/>
                    <a:lumOff val="15000"/>
                  </a:schemeClr>
                </a:solidFill>
                <a:uFillTx/>
                <a:latin typeface="Arial" panose="020B0604020202020204" pitchFamily="34" charset="0"/>
                <a:ea typeface="汉仪君黑-55W" panose="00020600040101010101" charset="-122"/>
                <a:cs typeface="微软雅黑" panose="020B0503020204020204" charset="-122"/>
              </a:rPr>
              <a:t>季研究生论文答辩及学位授予工作的通知》</a:t>
            </a:r>
            <a:endParaRPr lang="en-US" altLang="zh-CN" sz="2400" spc="150" dirty="0">
              <a:solidFill>
                <a:schemeClr val="dk1">
                  <a:lumMod val="85000"/>
                  <a:lumOff val="15000"/>
                </a:schemeClr>
              </a:solidFill>
              <a:uFillTx/>
              <a:latin typeface="Arial" panose="020B0604020202020204" pitchFamily="34" charset="0"/>
              <a:ea typeface="汉仪君黑-55W" panose="00020600040101010101" charset="-122"/>
              <a:cs typeface="微软雅黑" panose="020B0503020204020204" charset="-122"/>
            </a:endParaRPr>
          </a:p>
        </p:txBody>
      </p:sp>
      <p:sp>
        <p:nvSpPr>
          <p:cNvPr id="63" name="菱形 62"/>
          <p:cNvSpPr/>
          <p:nvPr>
            <p:custDataLst>
              <p:tags r:id="rId7"/>
            </p:custDataLst>
          </p:nvPr>
        </p:nvSpPr>
        <p:spPr>
          <a:xfrm>
            <a:off x="946288" y="3607284"/>
            <a:ext cx="562555" cy="563184"/>
          </a:xfrm>
          <a:prstGeom prst="diamond">
            <a:avLst/>
          </a:prstGeom>
          <a:solidFill>
            <a:srgbClr val="49C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1200">
              <a:solidFill>
                <a:schemeClr val="lt1"/>
              </a:solidFill>
              <a:latin typeface="微软雅黑" panose="020B0503020204020204" charset="-122"/>
              <a:ea typeface="微软雅黑" panose="020B0503020204020204" charset="-122"/>
            </a:endParaRPr>
          </a:p>
        </p:txBody>
      </p:sp>
      <p:sp>
        <p:nvSpPr>
          <p:cNvPr id="64" name="菱形 63"/>
          <p:cNvSpPr/>
          <p:nvPr>
            <p:custDataLst>
              <p:tags r:id="rId8"/>
            </p:custDataLst>
          </p:nvPr>
        </p:nvSpPr>
        <p:spPr>
          <a:xfrm>
            <a:off x="1337055" y="3715517"/>
            <a:ext cx="346720" cy="347349"/>
          </a:xfrm>
          <a:prstGeom prst="diamond">
            <a:avLst/>
          </a:prstGeom>
          <a:solidFill>
            <a:srgbClr val="49C1A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sp>
        <p:nvSpPr>
          <p:cNvPr id="66" name="文本框 65"/>
          <p:cNvSpPr txBox="1"/>
          <p:nvPr>
            <p:custDataLst>
              <p:tags r:id="rId9"/>
            </p:custDataLst>
          </p:nvPr>
        </p:nvSpPr>
        <p:spPr>
          <a:xfrm>
            <a:off x="953839" y="3736911"/>
            <a:ext cx="527317" cy="303301"/>
          </a:xfrm>
          <a:prstGeom prst="rect">
            <a:avLst/>
          </a:prstGeom>
          <a:noFill/>
        </p:spPr>
        <p:txBody>
          <a:bodyPr wrap="square" rtlCol="0">
            <a:normAutofit fontScale="90000"/>
          </a:bodyPr>
          <a:p>
            <a:pPr algn="ctr"/>
            <a:r>
              <a:rPr lang="en-US" altLang="zh-CN" sz="1400" b="1">
                <a:solidFill>
                  <a:schemeClr val="lt1"/>
                </a:solidFill>
                <a:latin typeface="微软雅黑" panose="020B0503020204020204" charset="-122"/>
                <a:ea typeface="微软雅黑" panose="020B0503020204020204" charset="-122"/>
              </a:rPr>
              <a:t>02</a:t>
            </a:r>
            <a:endParaRPr lang="en-US" altLang="zh-CN" sz="1400" b="1">
              <a:solidFill>
                <a:schemeClr val="lt1"/>
              </a:solidFill>
              <a:latin typeface="微软雅黑" panose="020B0503020204020204" charset="-122"/>
              <a:ea typeface="微软雅黑" panose="020B0503020204020204" charset="-122"/>
            </a:endParaRPr>
          </a:p>
        </p:txBody>
      </p:sp>
      <p:sp>
        <p:nvSpPr>
          <p:cNvPr id="8" name="文本框 7"/>
          <p:cNvSpPr txBox="1"/>
          <p:nvPr>
            <p:custDataLst>
              <p:tags r:id="rId10"/>
            </p:custDataLst>
          </p:nvPr>
        </p:nvSpPr>
        <p:spPr>
          <a:xfrm>
            <a:off x="1829735" y="1792575"/>
            <a:ext cx="6732729" cy="684235"/>
          </a:xfrm>
          <a:prstGeom prst="rect">
            <a:avLst/>
          </a:prstGeom>
          <a:noFill/>
        </p:spPr>
        <p:txBody>
          <a:bodyPr wrap="square" rtlCol="0">
            <a:normAutofit/>
          </a:bodyPr>
          <a:p>
            <a:pPr marL="0" lvl="0" algn="l">
              <a:lnSpc>
                <a:spcPct val="130000"/>
              </a:lnSpc>
              <a:spcBef>
                <a:spcPts val="0"/>
              </a:spcBef>
              <a:spcAft>
                <a:spcPts val="0"/>
              </a:spcAft>
              <a:buClrTx/>
              <a:buSzTx/>
            </a:pPr>
            <a:r>
              <a:rPr lang="en-US" altLang="zh-CN" sz="2400" spc="150" dirty="0">
                <a:solidFill>
                  <a:schemeClr val="dk1">
                    <a:lumMod val="85000"/>
                    <a:lumOff val="15000"/>
                  </a:schemeClr>
                </a:solidFill>
                <a:uFillTx/>
                <a:latin typeface="Arial" panose="020B0604020202020204" pitchFamily="34" charset="0"/>
                <a:ea typeface="汉仪君黑-55W" panose="00020600040101010101" charset="-122"/>
                <a:cs typeface="微软雅黑" panose="020B0503020204020204" charset="-122"/>
              </a:rPr>
              <a:t>每位学生需确保提交的电子材料真实可靠。</a:t>
            </a:r>
            <a:endParaRPr lang="en-US" altLang="zh-CN" sz="2400" spc="150" dirty="0">
              <a:solidFill>
                <a:schemeClr val="dk1">
                  <a:lumMod val="85000"/>
                  <a:lumOff val="15000"/>
                </a:schemeClr>
              </a:solidFill>
              <a:uFillTx/>
              <a:latin typeface="Arial" panose="020B0604020202020204" pitchFamily="34" charset="0"/>
              <a:ea typeface="汉仪君黑-55W" panose="00020600040101010101" charset="-122"/>
              <a:cs typeface="微软雅黑" panose="020B0503020204020204" charset="-122"/>
            </a:endParaRPr>
          </a:p>
        </p:txBody>
      </p:sp>
      <p:sp>
        <p:nvSpPr>
          <p:cNvPr id="77" name="菱形 76"/>
          <p:cNvSpPr/>
          <p:nvPr>
            <p:custDataLst>
              <p:tags r:id="rId11"/>
            </p:custDataLst>
          </p:nvPr>
        </p:nvSpPr>
        <p:spPr>
          <a:xfrm>
            <a:off x="946288" y="5435255"/>
            <a:ext cx="562555" cy="563184"/>
          </a:xfrm>
          <a:prstGeom prst="diamond">
            <a:avLst/>
          </a:prstGeom>
          <a:solidFill>
            <a:srgbClr val="48A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1200">
              <a:solidFill>
                <a:schemeClr val="lt1"/>
              </a:solidFill>
              <a:latin typeface="微软雅黑" panose="020B0503020204020204" charset="-122"/>
              <a:ea typeface="微软雅黑" panose="020B0503020204020204" charset="-122"/>
            </a:endParaRPr>
          </a:p>
        </p:txBody>
      </p:sp>
      <p:sp>
        <p:nvSpPr>
          <p:cNvPr id="82" name="菱形 81"/>
          <p:cNvSpPr/>
          <p:nvPr>
            <p:custDataLst>
              <p:tags r:id="rId12"/>
            </p:custDataLst>
          </p:nvPr>
        </p:nvSpPr>
        <p:spPr>
          <a:xfrm>
            <a:off x="1337055" y="5543486"/>
            <a:ext cx="346720" cy="347349"/>
          </a:xfrm>
          <a:prstGeom prst="diamond">
            <a:avLst/>
          </a:prstGeom>
          <a:solidFill>
            <a:srgbClr val="48AAC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sp>
        <p:nvSpPr>
          <p:cNvPr id="97" name="文本框 96"/>
          <p:cNvSpPr txBox="1"/>
          <p:nvPr>
            <p:custDataLst>
              <p:tags r:id="rId13"/>
            </p:custDataLst>
          </p:nvPr>
        </p:nvSpPr>
        <p:spPr>
          <a:xfrm>
            <a:off x="953839" y="5564881"/>
            <a:ext cx="527317" cy="303301"/>
          </a:xfrm>
          <a:prstGeom prst="rect">
            <a:avLst/>
          </a:prstGeom>
          <a:noFill/>
        </p:spPr>
        <p:txBody>
          <a:bodyPr wrap="square" rtlCol="0">
            <a:normAutofit fontScale="90000"/>
          </a:bodyPr>
          <a:p>
            <a:pPr algn="ctr"/>
            <a:r>
              <a:rPr lang="en-US" altLang="zh-CN" sz="1400" b="1">
                <a:solidFill>
                  <a:schemeClr val="lt1"/>
                </a:solidFill>
                <a:latin typeface="微软雅黑" panose="020B0503020204020204" charset="-122"/>
                <a:ea typeface="微软雅黑" panose="020B0503020204020204" charset="-122"/>
              </a:rPr>
              <a:t>03</a:t>
            </a:r>
            <a:endParaRPr lang="en-US" altLang="zh-CN" sz="1400" b="1">
              <a:solidFill>
                <a:schemeClr val="lt1"/>
              </a:solidFill>
              <a:latin typeface="微软雅黑" panose="020B0503020204020204" charset="-122"/>
              <a:ea typeface="微软雅黑" panose="020B0503020204020204" charset="-122"/>
            </a:endParaRPr>
          </a:p>
        </p:txBody>
      </p:sp>
      <p:sp>
        <p:nvSpPr>
          <p:cNvPr id="2" name="文本框 1"/>
          <p:cNvSpPr txBox="1"/>
          <p:nvPr>
            <p:custDataLst>
              <p:tags r:id="rId14"/>
            </p:custDataLst>
          </p:nvPr>
        </p:nvSpPr>
        <p:spPr>
          <a:xfrm>
            <a:off x="1713230" y="3376930"/>
            <a:ext cx="9765665" cy="1120140"/>
          </a:xfrm>
          <a:prstGeom prst="rect">
            <a:avLst/>
          </a:prstGeom>
          <a:noFill/>
        </p:spPr>
        <p:txBody>
          <a:bodyPr wrap="square" rtlCol="0">
            <a:noAutofit/>
          </a:bodyPr>
          <a:p>
            <a:pPr marL="0" lvl="0" indent="0" algn="l">
              <a:lnSpc>
                <a:spcPct val="130000"/>
              </a:lnSpc>
              <a:spcBef>
                <a:spcPts val="0"/>
              </a:spcBef>
              <a:spcAft>
                <a:spcPts val="0"/>
              </a:spcAft>
              <a:buSzPct val="100000"/>
            </a:pPr>
            <a:r>
              <a:rPr lang="en-US" altLang="zh-CN" sz="2300" spc="150" dirty="0">
                <a:solidFill>
                  <a:schemeClr val="dk1">
                    <a:lumMod val="85000"/>
                    <a:lumOff val="15000"/>
                  </a:schemeClr>
                </a:solidFill>
                <a:uFillTx/>
                <a:latin typeface="Arial" panose="020B0604020202020204" pitchFamily="34" charset="0"/>
                <a:ea typeface="汉仪君黑-55W" panose="00020600040101010101" charset="-122"/>
                <a:cs typeface="微软雅黑" panose="020B0503020204020204" charset="-122"/>
              </a:rPr>
              <a:t>学院资格复查与论文送审同步进行。如果后续未通过资格审核者，无论盲审结果是否通过，本季学位申请终止。</a:t>
            </a:r>
            <a:endParaRPr lang="en-US" altLang="zh-CN" sz="2300" spc="150" dirty="0">
              <a:solidFill>
                <a:schemeClr val="dk1">
                  <a:lumMod val="85000"/>
                  <a:lumOff val="15000"/>
                </a:schemeClr>
              </a:solidFill>
              <a:uFillTx/>
              <a:latin typeface="Arial" panose="020B0604020202020204" pitchFamily="34" charset="0"/>
              <a:ea typeface="汉仪君黑-55W" panose="00020600040101010101" charset="-122"/>
              <a:cs typeface="微软雅黑" panose="020B0503020204020204" charset="-122"/>
            </a:endParaRPr>
          </a:p>
        </p:txBody>
      </p:sp>
      <p:cxnSp>
        <p:nvCxnSpPr>
          <p:cNvPr id="3" name="直接连接符 2"/>
          <p:cNvCxnSpPr/>
          <p:nvPr>
            <p:custDataLst>
              <p:tags r:id="rId15"/>
            </p:custDataLst>
          </p:nvPr>
        </p:nvCxnSpPr>
        <p:spPr>
          <a:xfrm>
            <a:off x="119384" y="1053052"/>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16"/>
            </p:custDataLst>
          </p:nvPr>
        </p:nvSpPr>
        <p:spPr>
          <a:xfrm>
            <a:off x="479429" y="405133"/>
            <a:ext cx="11277691"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pPr>
            <a:r>
              <a:rPr lang="zh-CN" altLang="en-US" dirty="0">
                <a:solidFill>
                  <a:schemeClr val="accent1"/>
                </a:solidFill>
                <a:latin typeface="Arial" panose="020B0604020202020204" pitchFamily="34" charset="0"/>
                <a:ea typeface="汉仪君黑-75简" panose="00020600040101010101" charset="-122"/>
              </a:rPr>
              <a:t>重点提示：</a:t>
            </a:r>
            <a:endParaRPr lang="zh-CN" altLang="en-US" dirty="0">
              <a:solidFill>
                <a:schemeClr val="accent1"/>
              </a:solidFill>
              <a:latin typeface="Arial" panose="020B0604020202020204" pitchFamily="34" charset="0"/>
              <a:ea typeface="汉仪君黑-75简" panose="00020600040101010101" charset="-122"/>
            </a:endParaRPr>
          </a:p>
        </p:txBody>
      </p:sp>
    </p:spTree>
    <p:custDataLst>
      <p:tags r:id="rId17"/>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7" name="矩形 36"/>
          <p:cNvSpPr/>
          <p:nvPr userDrawn="1">
            <p:custDataLst>
              <p:tags r:id="rId1"/>
            </p:custDataLst>
          </p:nvPr>
        </p:nvSpPr>
        <p:spPr>
          <a:xfrm>
            <a:off x="-24698" y="-224"/>
            <a:ext cx="461665" cy="15231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cxnSp>
        <p:nvCxnSpPr>
          <p:cNvPr id="3" name="直接连接符 2"/>
          <p:cNvCxnSpPr/>
          <p:nvPr>
            <p:custDataLst>
              <p:tags r:id="rId2"/>
            </p:custDataLst>
          </p:nvPr>
        </p:nvCxnSpPr>
        <p:spPr>
          <a:xfrm>
            <a:off x="407674" y="1053052"/>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1" name="文本框 6"/>
          <p:cNvSpPr txBox="1"/>
          <p:nvPr>
            <p:custDataLst>
              <p:tags r:id="rId3"/>
            </p:custDataLst>
          </p:nvPr>
        </p:nvSpPr>
        <p:spPr>
          <a:xfrm>
            <a:off x="479429" y="332743"/>
            <a:ext cx="11277691"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altLang="en-US" dirty="0">
                <a:solidFill>
                  <a:schemeClr val="accent1"/>
                </a:solidFill>
                <a:latin typeface="Arial" panose="020B0604020202020204" pitchFamily="34" charset="0"/>
                <a:ea typeface="汉仪君黑-75简" panose="00020600040101010101" charset="-122"/>
              </a:rPr>
              <a:t>学位论文审查</a:t>
            </a:r>
            <a:endParaRPr lang="zh-CN" altLang="en-US" dirty="0">
              <a:solidFill>
                <a:schemeClr val="accent1"/>
              </a:solidFill>
              <a:latin typeface="Arial" panose="020B0604020202020204" pitchFamily="34" charset="0"/>
              <a:ea typeface="汉仪君黑-75简" panose="00020600040101010101" charset="-122"/>
            </a:endParaRPr>
          </a:p>
        </p:txBody>
      </p:sp>
      <p:sp>
        <p:nvSpPr>
          <p:cNvPr id="31746" name="内容占位符 2"/>
          <p:cNvSpPr>
            <a:spLocks noGrp="1"/>
          </p:cNvSpPr>
          <p:nvPr>
            <p:custDataLst>
              <p:tags r:id="rId4"/>
            </p:custDataLst>
          </p:nvPr>
        </p:nvSpPr>
        <p:spPr>
          <a:xfrm>
            <a:off x="428625" y="2000250"/>
            <a:ext cx="7858125" cy="2151063"/>
          </a:xfrm>
          <a:prstGeom prst="rect">
            <a:avLst/>
          </a:prstGeom>
          <a:noFill/>
          <a:ln w="9525">
            <a:noFill/>
          </a:ln>
        </p:spPr>
        <p:txBody>
          <a:bodyPr vert="horz" wrap="square" lIns="91440" tIns="45720" rIns="91440" bIns="45720" anchor="t" anchorCtr="0"/>
          <a:lst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40080" indent="-246380"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380" algn="l" rtl="0" eaLnBrk="0" fontAlgn="base" hangingPunct="0">
              <a:spcBef>
                <a:spcPct val="20000"/>
              </a:spcBef>
              <a:spcAft>
                <a:spcPct val="0"/>
              </a:spcAft>
              <a:buClr>
                <a:schemeClr val="accent2"/>
              </a:buClr>
              <a:buSzPct val="70000"/>
              <a:buFont typeface="Wingdings 2" panose="05020102010507070707" pitchFamily="18" charset="2"/>
              <a:buChar char=""/>
              <a:defRPr sz="20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vl6pPr marL="1737360" indent="-210185" algn="l" rtl="0" eaLnBrk="1" latinLnBrk="0" hangingPunct="1">
              <a:spcBef>
                <a:spcPct val="20000"/>
              </a:spcBef>
              <a:buClr>
                <a:schemeClr val="accent5"/>
              </a:buClr>
              <a:buSzPct val="80000"/>
              <a:buFont typeface="Wingdings 2" panose="05020102010507070707"/>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panose="05020102010507070707"/>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buClr>
                <a:srgbClr val="0BD0D9"/>
              </a:buClr>
              <a:buSzPct val="95000"/>
            </a:pPr>
            <a:r>
              <a:rPr lang="zh-CN" altLang="en-US" kern="1200" dirty="0">
                <a:solidFill>
                  <a:srgbClr val="FF0000"/>
                </a:solidFill>
                <a:latin typeface="+mn-lt"/>
                <a:ea typeface="+mn-ea"/>
                <a:cs typeface="+mn-cs"/>
              </a:rPr>
              <a:t>形式审查：</a:t>
            </a:r>
            <a:endParaRPr lang="en-US" altLang="zh-CN" kern="1200" dirty="0">
              <a:solidFill>
                <a:srgbClr val="FF0000"/>
              </a:solidFill>
              <a:latin typeface="+mn-lt"/>
              <a:ea typeface="+mn-ea"/>
              <a:cs typeface="+mn-cs"/>
            </a:endParaRPr>
          </a:p>
          <a:p>
            <a:pPr>
              <a:buClr>
                <a:srgbClr val="0BD0D9"/>
              </a:buClr>
              <a:buSzPct val="95000"/>
              <a:buFont typeface="Wingdings 2" panose="05020102010507070707" pitchFamily="18" charset="2"/>
              <a:buNone/>
            </a:pPr>
            <a:r>
              <a:rPr lang="zh-CN" altLang="en-US" kern="1200" dirty="0">
                <a:latin typeface="+mn-lt"/>
                <a:ea typeface="+mn-ea"/>
                <a:cs typeface="+mn-cs"/>
              </a:rPr>
              <a:t>   </a:t>
            </a:r>
            <a:r>
              <a:rPr lang="en-US" altLang="zh-CN" kern="1200" dirty="0">
                <a:latin typeface="+mn-lt"/>
                <a:ea typeface="+mn-ea"/>
                <a:cs typeface="+mn-cs"/>
              </a:rPr>
              <a:t>《</a:t>
            </a:r>
            <a:r>
              <a:rPr lang="zh-CN" altLang="en-US" kern="1200" dirty="0">
                <a:latin typeface="+mn-lt"/>
                <a:ea typeface="+mn-ea"/>
                <a:cs typeface="+mn-cs"/>
              </a:rPr>
              <a:t>浙江大学研究生学位论文编写规则</a:t>
            </a:r>
            <a:r>
              <a:rPr lang="en-US" altLang="zh-CN" kern="1200" dirty="0">
                <a:latin typeface="+mn-lt"/>
                <a:ea typeface="+mn-ea"/>
                <a:cs typeface="+mn-cs"/>
              </a:rPr>
              <a:t>》</a:t>
            </a:r>
            <a:endParaRPr lang="en-US" altLang="zh-CN" kern="1200" dirty="0">
              <a:latin typeface="+mn-lt"/>
              <a:ea typeface="+mn-ea"/>
              <a:cs typeface="+mn-cs"/>
            </a:endParaRPr>
          </a:p>
          <a:p>
            <a:pPr>
              <a:buClr>
                <a:srgbClr val="0BD0D9"/>
              </a:buClr>
              <a:buSzPct val="95000"/>
              <a:buFont typeface="Wingdings 2" panose="05020102010507070707" pitchFamily="18" charset="2"/>
              <a:buNone/>
            </a:pPr>
            <a:r>
              <a:rPr lang="en-US" altLang="zh-CN" kern="1200" dirty="0">
                <a:latin typeface="+mn-lt"/>
                <a:ea typeface="+mn-ea"/>
                <a:cs typeface="+mn-cs"/>
              </a:rPr>
              <a:t>   </a:t>
            </a:r>
            <a:endParaRPr lang="zh-CN" altLang="en-US" kern="1200" dirty="0">
              <a:latin typeface="+mn-lt"/>
              <a:ea typeface="+mn-ea"/>
              <a:cs typeface="+mn-cs"/>
            </a:endParaRPr>
          </a:p>
        </p:txBody>
      </p:sp>
      <p:sp>
        <p:nvSpPr>
          <p:cNvPr id="31747" name="内容占位符 3"/>
          <p:cNvSpPr>
            <a:spLocks noGrp="1"/>
          </p:cNvSpPr>
          <p:nvPr>
            <p:custDataLst>
              <p:tags r:id="rId5"/>
            </p:custDataLst>
          </p:nvPr>
        </p:nvSpPr>
        <p:spPr>
          <a:xfrm>
            <a:off x="428625" y="3072130"/>
            <a:ext cx="10233660" cy="1597660"/>
          </a:xfrm>
          <a:prstGeom prst="rect">
            <a:avLst/>
          </a:prstGeom>
          <a:noFill/>
          <a:ln w="9525">
            <a:noFill/>
          </a:ln>
        </p:spPr>
        <p:txBody>
          <a:bodyPr vert="horz" wrap="square" lIns="91440" tIns="45720" rIns="91440" bIns="45720" anchor="t" anchorCtr="0"/>
          <a:lst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40080" indent="-246380"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380" algn="l" rtl="0" eaLnBrk="0" fontAlgn="base" hangingPunct="0">
              <a:spcBef>
                <a:spcPct val="20000"/>
              </a:spcBef>
              <a:spcAft>
                <a:spcPct val="0"/>
              </a:spcAft>
              <a:buClr>
                <a:schemeClr val="accent2"/>
              </a:buClr>
              <a:buSzPct val="70000"/>
              <a:buFont typeface="Wingdings 2" panose="05020102010507070707" pitchFamily="18" charset="2"/>
              <a:buChar char=""/>
              <a:defRPr sz="20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vl6pPr marL="1737360" indent="-210185" algn="l" rtl="0" eaLnBrk="1" latinLnBrk="0" hangingPunct="1">
              <a:spcBef>
                <a:spcPct val="20000"/>
              </a:spcBef>
              <a:buClr>
                <a:schemeClr val="accent5"/>
              </a:buClr>
              <a:buSzPct val="80000"/>
              <a:buFont typeface="Wingdings 2" panose="05020102010507070707"/>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panose="05020102010507070707"/>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buClr>
                <a:srgbClr val="0BD0D9"/>
              </a:buClr>
              <a:buSzPct val="95000"/>
            </a:pPr>
            <a:r>
              <a:rPr lang="zh-CN" altLang="en-US" kern="1200" dirty="0">
                <a:solidFill>
                  <a:srgbClr val="FF0000"/>
                </a:solidFill>
                <a:latin typeface="+mn-lt"/>
                <a:ea typeface="+mn-ea"/>
                <a:cs typeface="+mn-cs"/>
              </a:rPr>
              <a:t>内容审查：</a:t>
            </a:r>
            <a:endParaRPr lang="en-US" altLang="zh-CN" kern="1200" dirty="0">
              <a:solidFill>
                <a:srgbClr val="FF0000"/>
              </a:solidFill>
              <a:latin typeface="+mn-lt"/>
              <a:ea typeface="+mn-ea"/>
              <a:cs typeface="+mn-cs"/>
            </a:endParaRPr>
          </a:p>
          <a:p>
            <a:pPr>
              <a:buClr>
                <a:srgbClr val="0BD0D9"/>
              </a:buClr>
              <a:buSzPct val="95000"/>
              <a:buFont typeface="Wingdings 2" panose="05020102010507070707" pitchFamily="18" charset="2"/>
              <a:buNone/>
            </a:pPr>
            <a:r>
              <a:rPr lang="en-US" altLang="zh-CN" kern="1200" dirty="0">
                <a:latin typeface="+mn-lt"/>
                <a:ea typeface="+mn-ea"/>
                <a:cs typeface="+mn-cs"/>
              </a:rPr>
              <a:t>《</a:t>
            </a:r>
            <a:r>
              <a:rPr lang="zh-CN" altLang="en-US" kern="1200" dirty="0">
                <a:latin typeface="+mn-lt"/>
                <a:ea typeface="+mn-ea"/>
                <a:cs typeface="+mn-cs"/>
              </a:rPr>
              <a:t>浙江大学医学、药学类研究生学术规范（含学位论文写作规范）</a:t>
            </a:r>
            <a:r>
              <a:rPr lang="en-US" altLang="zh-CN" kern="1200" dirty="0">
                <a:latin typeface="+mn-lt"/>
                <a:ea typeface="+mn-ea"/>
                <a:cs typeface="+mn-cs"/>
              </a:rPr>
              <a:t>》</a:t>
            </a:r>
            <a:endParaRPr lang="en-US" altLang="zh-CN" kern="1200" dirty="0">
              <a:latin typeface="+mn-lt"/>
              <a:ea typeface="+mn-ea"/>
              <a:cs typeface="+mn-cs"/>
            </a:endParaRPr>
          </a:p>
          <a:p>
            <a:pPr>
              <a:lnSpc>
                <a:spcPts val="4000"/>
              </a:lnSpc>
              <a:spcBef>
                <a:spcPts val="2000"/>
              </a:spcBef>
              <a:buClr>
                <a:srgbClr val="0BD0D9"/>
              </a:buClr>
              <a:buSzPct val="95000"/>
            </a:pPr>
            <a:r>
              <a:rPr lang="zh-CN" altLang="en-US" kern="1200" dirty="0">
                <a:solidFill>
                  <a:srgbClr val="FF0000"/>
                </a:solidFill>
                <a:latin typeface="+mn-lt"/>
                <a:ea typeface="+mn-ea"/>
                <a:cs typeface="+mn-cs"/>
              </a:rPr>
              <a:t>博士：</a:t>
            </a:r>
            <a:r>
              <a:rPr lang="zh-CN" altLang="en-US" sz="2400" dirty="0">
                <a:sym typeface="+mn-ea"/>
              </a:rPr>
              <a:t>论文的字数</a:t>
            </a:r>
            <a:r>
              <a:rPr lang="zh-CN" altLang="en-US" sz="2400" kern="1200" dirty="0">
                <a:latin typeface="+mn-lt"/>
                <a:ea typeface="+mn-ea"/>
                <a:cs typeface="+mn-cs"/>
              </a:rPr>
              <a:t>原则上不少于</a:t>
            </a:r>
            <a:r>
              <a:rPr lang="en-US" altLang="zh-CN" sz="2400" kern="1200" dirty="0">
                <a:latin typeface="+mn-lt"/>
                <a:ea typeface="+mn-ea"/>
                <a:cs typeface="+mn-cs"/>
              </a:rPr>
              <a:t>5</a:t>
            </a:r>
            <a:r>
              <a:rPr lang="zh-CN" altLang="en-US" sz="2400" kern="1200" dirty="0">
                <a:latin typeface="+mn-lt"/>
                <a:ea typeface="+mn-ea"/>
                <a:cs typeface="+mn-cs"/>
              </a:rPr>
              <a:t>万字</a:t>
            </a:r>
            <a:r>
              <a:rPr lang="zh-CN" altLang="en-US" sz="2400" b="1" kern="1200" dirty="0">
                <a:solidFill>
                  <a:srgbClr val="FF0000"/>
                </a:solidFill>
                <a:latin typeface="+mn-lt"/>
                <a:ea typeface="+mn-ea"/>
                <a:cs typeface="+mn-cs"/>
              </a:rPr>
              <a:t>（综述</a:t>
            </a:r>
            <a:r>
              <a:rPr lang="en-US" altLang="zh-CN" sz="2400" b="1" kern="1200" dirty="0">
                <a:solidFill>
                  <a:srgbClr val="FF0000"/>
                </a:solidFill>
                <a:latin typeface="+mn-lt"/>
                <a:ea typeface="+mn-ea"/>
                <a:cs typeface="+mn-cs"/>
              </a:rPr>
              <a:t>+</a:t>
            </a:r>
            <a:r>
              <a:rPr lang="zh-CN" altLang="en-US" sz="2400" b="1" kern="1200" dirty="0">
                <a:solidFill>
                  <a:srgbClr val="FF0000"/>
                </a:solidFill>
                <a:latin typeface="+mn-lt"/>
                <a:ea typeface="+mn-ea"/>
                <a:cs typeface="+mn-cs"/>
              </a:rPr>
              <a:t>论文）</a:t>
            </a:r>
            <a:endParaRPr lang="en-US" altLang="zh-CN" sz="2400" b="1" kern="1200" dirty="0">
              <a:solidFill>
                <a:srgbClr val="FF0000"/>
              </a:solidFill>
              <a:latin typeface="+mn-lt"/>
              <a:ea typeface="+mn-ea"/>
              <a:cs typeface="+mn-cs"/>
            </a:endParaRPr>
          </a:p>
          <a:p>
            <a:pPr marL="273050" lvl="1" indent="-273050">
              <a:lnSpc>
                <a:spcPts val="4000"/>
              </a:lnSpc>
              <a:spcBef>
                <a:spcPts val="2000"/>
              </a:spcBef>
              <a:buClr>
                <a:srgbClr val="0BD0D9"/>
              </a:buClr>
              <a:buSzPct val="95000"/>
            </a:pPr>
            <a:r>
              <a:rPr lang="zh-CN" altLang="en-US" kern="1200" dirty="0">
                <a:solidFill>
                  <a:srgbClr val="FF0000"/>
                </a:solidFill>
                <a:latin typeface="+mn-lt"/>
                <a:ea typeface="+mn-ea"/>
                <a:cs typeface="+mn-cs"/>
              </a:rPr>
              <a:t>硕士：</a:t>
            </a:r>
            <a:r>
              <a:rPr lang="zh-CN" altLang="en-US" kern="1200" dirty="0">
                <a:latin typeface="+mn-lt"/>
                <a:ea typeface="+mn-ea"/>
                <a:cs typeface="+mn-cs"/>
              </a:rPr>
              <a:t>论文的字数原则上</a:t>
            </a:r>
            <a:r>
              <a:rPr lang="en-US" altLang="zh-CN" kern="1200" dirty="0">
                <a:latin typeface="+mn-lt"/>
                <a:ea typeface="+mn-ea"/>
                <a:cs typeface="+mn-cs"/>
              </a:rPr>
              <a:t>2-3</a:t>
            </a:r>
            <a:r>
              <a:rPr lang="zh-CN" altLang="en-US" kern="1200" dirty="0">
                <a:latin typeface="+mn-lt"/>
                <a:ea typeface="+mn-ea"/>
                <a:cs typeface="+mn-cs"/>
              </a:rPr>
              <a:t>万字</a:t>
            </a:r>
            <a:r>
              <a:rPr lang="zh-CN" altLang="en-US" b="1" kern="1200" dirty="0">
                <a:solidFill>
                  <a:srgbClr val="FF0000"/>
                </a:solidFill>
                <a:latin typeface="+mn-lt"/>
                <a:ea typeface="+mn-ea"/>
                <a:cs typeface="+mn-cs"/>
              </a:rPr>
              <a:t>（综述</a:t>
            </a:r>
            <a:r>
              <a:rPr lang="en-US" altLang="zh-CN" b="1" kern="1200" dirty="0">
                <a:solidFill>
                  <a:srgbClr val="FF0000"/>
                </a:solidFill>
                <a:latin typeface="+mn-lt"/>
                <a:ea typeface="+mn-ea"/>
                <a:cs typeface="+mn-cs"/>
              </a:rPr>
              <a:t>+</a:t>
            </a:r>
            <a:r>
              <a:rPr lang="zh-CN" altLang="en-US" b="1" kern="1200" dirty="0">
                <a:solidFill>
                  <a:srgbClr val="FF0000"/>
                </a:solidFill>
                <a:latin typeface="+mn-lt"/>
                <a:ea typeface="+mn-ea"/>
                <a:cs typeface="+mn-cs"/>
              </a:rPr>
              <a:t>论文） </a:t>
            </a:r>
            <a:r>
              <a:rPr lang="zh-CN" altLang="en-US" kern="1200" dirty="0">
                <a:latin typeface="+mn-lt"/>
                <a:ea typeface="+mn-ea"/>
                <a:cs typeface="+mn-cs"/>
              </a:rPr>
              <a:t>。</a:t>
            </a:r>
            <a:endParaRPr lang="zh-CN" altLang="en-US" kern="1200" dirty="0">
              <a:latin typeface="+mn-lt"/>
              <a:ea typeface="+mn-ea"/>
              <a:cs typeface="+mn-cs"/>
            </a:endParaRPr>
          </a:p>
          <a:p>
            <a:pPr>
              <a:buClr>
                <a:srgbClr val="0BD0D9"/>
              </a:buClr>
              <a:buSzPct val="95000"/>
              <a:buFont typeface="Wingdings 2" panose="05020102010507070707" pitchFamily="18" charset="2"/>
              <a:buNone/>
            </a:pPr>
            <a:endParaRPr lang="zh-CN" altLang="en-US" kern="1200" dirty="0">
              <a:latin typeface="+mn-lt"/>
              <a:ea typeface="+mn-ea"/>
              <a:cs typeface="+mn-cs"/>
            </a:endParaRPr>
          </a:p>
        </p:txBody>
      </p:sp>
    </p:spTree>
    <p:custDataLst>
      <p:tags r:id="rId6"/>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2121491" y="7100648"/>
            <a:ext cx="7982885" cy="276999"/>
          </a:xfrm>
          <a:prstGeom prst="rect">
            <a:avLst/>
          </a:prstGeom>
          <a:effectLst/>
        </p:spPr>
        <p:txBody>
          <a:bodyPr wrap="square" anchor="ctr" anchorCtr="0">
            <a:normAutofit fontScale="80000"/>
          </a:bodyPr>
          <a:lstStyle>
            <a:defPPr>
              <a:defRPr lang="zh-CN"/>
            </a:defPPr>
            <a:lvl1pPr algn="dist">
              <a:defRPr sz="1200" b="0" i="0">
                <a:solidFill>
                  <a:schemeClr val="bg1">
                    <a:alpha val="70000"/>
                  </a:schemeClr>
                </a:solidFill>
                <a:latin typeface="+mn-ea"/>
                <a:cs typeface="Impact" panose="020B0806030902050204" charset="0"/>
              </a:defRPr>
            </a:lvl1pPr>
          </a:lstStyle>
          <a:p>
            <a:r>
              <a:rPr lang="en-US" altLang="zh-CN" sz="1335" dirty="0">
                <a:solidFill>
                  <a:schemeClr val="lt1">
                    <a:alpha val="70000"/>
                  </a:schemeClr>
                </a:solidFill>
              </a:rPr>
              <a:t>DEFENCE</a:t>
            </a:r>
            <a:endParaRPr lang="en-US" altLang="zh-CN" sz="1335" dirty="0">
              <a:solidFill>
                <a:schemeClr val="lt1">
                  <a:alpha val="70000"/>
                </a:schemeClr>
              </a:solidFill>
            </a:endParaRPr>
          </a:p>
        </p:txBody>
      </p:sp>
      <p:sp>
        <p:nvSpPr>
          <p:cNvPr id="2" name="文本框 1"/>
          <p:cNvSpPr txBox="1"/>
          <p:nvPr/>
        </p:nvSpPr>
        <p:spPr>
          <a:xfrm>
            <a:off x="3048000" y="2636520"/>
            <a:ext cx="6096000" cy="922020"/>
          </a:xfrm>
          <a:prstGeom prst="rect">
            <a:avLst/>
          </a:prstGeom>
          <a:noFill/>
        </p:spPr>
        <p:txBody>
          <a:bodyPr wrap="square" rtlCol="0" anchor="t">
            <a:spAutoFit/>
          </a:bodyPr>
          <a:p>
            <a:pPr algn="ctr"/>
            <a:r>
              <a:rPr lang="zh-CN" altLang="en-US" sz="5400" b="1" dirty="0">
                <a:solidFill>
                  <a:schemeClr val="bg1"/>
                </a:solidFill>
                <a:ea typeface="汉仪君黑-75简" panose="00020600040101010101" charset="-122"/>
                <a:sym typeface="+mn-ea"/>
              </a:rPr>
              <a:t>二、论文评阅</a:t>
            </a:r>
            <a:endParaRPr lang="zh-CN" altLang="en-US" sz="5400" b="1" dirty="0">
              <a:solidFill>
                <a:schemeClr val="bg1"/>
              </a:solidFill>
              <a:ea typeface="汉仪君黑-75简" panose="00020600040101010101" charset="-122"/>
              <a:sym typeface="+mn-ea"/>
            </a:endParaRPr>
          </a:p>
        </p:txBody>
      </p:sp>
    </p:spTree>
    <p:custDataLst>
      <p:tags r:id="rId2"/>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3" name="矩形 22"/>
          <p:cNvSpPr/>
          <p:nvPr userDrawn="1">
            <p:custDataLst>
              <p:tags r:id="rId1"/>
            </p:custDataLst>
          </p:nvPr>
        </p:nvSpPr>
        <p:spPr>
          <a:xfrm>
            <a:off x="67" y="-27529"/>
            <a:ext cx="461665" cy="15231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cxnSp>
        <p:nvCxnSpPr>
          <p:cNvPr id="3" name="直接连接符 2"/>
          <p:cNvCxnSpPr/>
          <p:nvPr>
            <p:custDataLst>
              <p:tags r:id="rId2"/>
            </p:custDataLst>
          </p:nvPr>
        </p:nvCxnSpPr>
        <p:spPr>
          <a:xfrm>
            <a:off x="457204" y="1197197"/>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3"/>
            </p:custDataLst>
          </p:nvPr>
        </p:nvSpPr>
        <p:spPr>
          <a:xfrm>
            <a:off x="695329" y="429263"/>
            <a:ext cx="11277691"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altLang="en-US" dirty="0">
                <a:solidFill>
                  <a:schemeClr val="accent1"/>
                </a:solidFill>
                <a:latin typeface="Arial" panose="020B0604020202020204" pitchFamily="34" charset="0"/>
                <a:ea typeface="汉仪君黑-75简" panose="00020600040101010101" charset="-122"/>
                <a:cs typeface="微软雅黑" panose="020B0503020204020204" charset="-122"/>
              </a:rPr>
              <a:t>二、论文评阅（</a:t>
            </a:r>
            <a:r>
              <a:rPr lang="en-US" altLang="zh-CN" dirty="0">
                <a:solidFill>
                  <a:schemeClr val="accent1"/>
                </a:solidFill>
                <a:latin typeface="Arial" panose="020B0604020202020204" pitchFamily="34" charset="0"/>
                <a:ea typeface="汉仪君黑-75简" panose="00020600040101010101" charset="-122"/>
                <a:cs typeface="微软雅黑" panose="020B0503020204020204" charset="-122"/>
              </a:rPr>
              <a:t>10</a:t>
            </a:r>
            <a:r>
              <a:rPr lang="zh-CN" altLang="en-US" dirty="0">
                <a:solidFill>
                  <a:schemeClr val="accent1"/>
                </a:solidFill>
                <a:latin typeface="Arial" panose="020B0604020202020204" pitchFamily="34" charset="0"/>
                <a:ea typeface="汉仪君黑-75简" panose="00020600040101010101" charset="-122"/>
                <a:cs typeface="微软雅黑" panose="020B0503020204020204" charset="-122"/>
              </a:rPr>
              <a:t>月-</a:t>
            </a:r>
            <a:r>
              <a:rPr lang="en-US" altLang="zh-CN" dirty="0">
                <a:solidFill>
                  <a:schemeClr val="accent1"/>
                </a:solidFill>
                <a:latin typeface="Arial" panose="020B0604020202020204" pitchFamily="34" charset="0"/>
                <a:ea typeface="汉仪君黑-75简" panose="00020600040101010101" charset="-122"/>
                <a:cs typeface="微软雅黑" panose="020B0503020204020204" charset="-122"/>
              </a:rPr>
              <a:t>11</a:t>
            </a:r>
            <a:r>
              <a:rPr lang="zh-CN" altLang="en-US" dirty="0">
                <a:solidFill>
                  <a:schemeClr val="accent1"/>
                </a:solidFill>
                <a:latin typeface="Arial" panose="020B0604020202020204" pitchFamily="34" charset="0"/>
                <a:ea typeface="汉仪君黑-75简" panose="00020600040101010101" charset="-122"/>
                <a:cs typeface="微软雅黑" panose="020B0503020204020204" charset="-122"/>
              </a:rPr>
              <a:t>月）</a:t>
            </a:r>
            <a:endParaRPr lang="zh-CN" altLang="en-US" dirty="0">
              <a:solidFill>
                <a:schemeClr val="accent1"/>
              </a:solidFill>
              <a:latin typeface="Arial" panose="020B0604020202020204" pitchFamily="34" charset="0"/>
              <a:ea typeface="汉仪君黑-75简" panose="00020600040101010101" charset="-122"/>
              <a:cs typeface="微软雅黑" panose="020B0503020204020204" charset="-122"/>
            </a:endParaRPr>
          </a:p>
        </p:txBody>
      </p:sp>
      <p:sp>
        <p:nvSpPr>
          <p:cNvPr id="2" name="标题 1"/>
          <p:cNvSpPr>
            <a:spLocks noGrp="1"/>
          </p:cNvSpPr>
          <p:nvPr>
            <p:custDataLst>
              <p:tags r:id="rId4"/>
            </p:custDataLst>
          </p:nvPr>
        </p:nvSpPr>
        <p:spPr>
          <a:xfrm>
            <a:off x="551254" y="1557043"/>
            <a:ext cx="7769881" cy="792479"/>
          </a:xfrm>
          <a:prstGeom prst="rect">
            <a:avLst/>
          </a:prstGeom>
          <a:noFill/>
          <a:ln w="9525">
            <a:noFill/>
          </a:ln>
        </p:spPr>
        <p:txBody>
          <a:bodyPr vert="horz" wrap="square" lIns="0" tIns="60960" rIns="0" bIns="0" anchor="b" anchorCtr="0">
            <a:normAutofit/>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anose="020F0502020204030204" pitchFamily="34" charset="0"/>
                <a:ea typeface="隶书" panose="02010509060101010101" pitchFamily="49" charset="-122"/>
              </a:defRPr>
            </a:lvl2pPr>
            <a:lvl3pPr algn="l" rtl="0" eaLnBrk="0" fontAlgn="base" hangingPunct="0">
              <a:spcBef>
                <a:spcPct val="0"/>
              </a:spcBef>
              <a:spcAft>
                <a:spcPct val="0"/>
              </a:spcAft>
              <a:defRPr sz="5000">
                <a:solidFill>
                  <a:schemeClr val="tx2"/>
                </a:solidFill>
                <a:latin typeface="Calibri" panose="020F0502020204030204" pitchFamily="34" charset="0"/>
                <a:ea typeface="隶书" panose="02010509060101010101" pitchFamily="49" charset="-122"/>
              </a:defRPr>
            </a:lvl3pPr>
            <a:lvl4pPr algn="l" rtl="0" eaLnBrk="0" fontAlgn="base" hangingPunct="0">
              <a:spcBef>
                <a:spcPct val="0"/>
              </a:spcBef>
              <a:spcAft>
                <a:spcPct val="0"/>
              </a:spcAft>
              <a:defRPr sz="5000">
                <a:solidFill>
                  <a:schemeClr val="tx2"/>
                </a:solidFill>
                <a:latin typeface="Calibri" panose="020F0502020204030204" pitchFamily="34" charset="0"/>
                <a:ea typeface="隶书" panose="02010509060101010101" pitchFamily="49" charset="-122"/>
              </a:defRPr>
            </a:lvl4pPr>
            <a:lvl5pPr algn="l" rtl="0" eaLnBrk="0" fontAlgn="base" hangingPunct="0">
              <a:spcBef>
                <a:spcPct val="0"/>
              </a:spcBef>
              <a:spcAft>
                <a:spcPct val="0"/>
              </a:spcAft>
              <a:defRPr sz="5000">
                <a:solidFill>
                  <a:schemeClr val="tx2"/>
                </a:solidFill>
                <a:latin typeface="Calibri" panose="020F0502020204030204" pitchFamily="34" charset="0"/>
                <a:ea typeface="隶书" panose="02010509060101010101" pitchFamily="49" charset="-122"/>
              </a:defRPr>
            </a:lvl5pPr>
            <a:lvl6pPr marL="457200" algn="l" rtl="0" fontAlgn="base">
              <a:spcBef>
                <a:spcPct val="0"/>
              </a:spcBef>
              <a:spcAft>
                <a:spcPct val="0"/>
              </a:spcAft>
              <a:defRPr sz="5000">
                <a:solidFill>
                  <a:schemeClr val="tx2"/>
                </a:solidFill>
                <a:latin typeface="Calibri" panose="020F0502020204030204" pitchFamily="34" charset="0"/>
                <a:ea typeface="隶书" panose="02010509060101010101" pitchFamily="49" charset="-122"/>
              </a:defRPr>
            </a:lvl6pPr>
            <a:lvl7pPr marL="914400" algn="l" rtl="0" fontAlgn="base">
              <a:spcBef>
                <a:spcPct val="0"/>
              </a:spcBef>
              <a:spcAft>
                <a:spcPct val="0"/>
              </a:spcAft>
              <a:defRPr sz="5000">
                <a:solidFill>
                  <a:schemeClr val="tx2"/>
                </a:solidFill>
                <a:latin typeface="Calibri" panose="020F0502020204030204" pitchFamily="34" charset="0"/>
                <a:ea typeface="隶书" panose="02010509060101010101" pitchFamily="49" charset="-122"/>
              </a:defRPr>
            </a:lvl7pPr>
            <a:lvl8pPr marL="1371600" algn="l" rtl="0" fontAlgn="base">
              <a:spcBef>
                <a:spcPct val="0"/>
              </a:spcBef>
              <a:spcAft>
                <a:spcPct val="0"/>
              </a:spcAft>
              <a:defRPr sz="5000">
                <a:solidFill>
                  <a:schemeClr val="tx2"/>
                </a:solidFill>
                <a:latin typeface="Calibri" panose="020F0502020204030204" pitchFamily="34" charset="0"/>
                <a:ea typeface="隶书" panose="02010509060101010101" pitchFamily="49" charset="-122"/>
              </a:defRPr>
            </a:lvl8pPr>
            <a:lvl9pPr marL="1828800" algn="l" rtl="0" fontAlgn="base">
              <a:spcBef>
                <a:spcPct val="0"/>
              </a:spcBef>
              <a:spcAft>
                <a:spcPct val="0"/>
              </a:spcAft>
              <a:defRPr sz="5000">
                <a:solidFill>
                  <a:schemeClr val="tx2"/>
                </a:solidFill>
                <a:latin typeface="Calibri" panose="020F0502020204030204" pitchFamily="34" charset="0"/>
                <a:ea typeface="隶书" panose="02010509060101010101" pitchFamily="49" charset="-122"/>
              </a:defRPr>
            </a:lvl9pPr>
          </a:lstStyle>
          <a:p>
            <a:pPr algn="l">
              <a:buClrTx/>
              <a:buSzTx/>
            </a:pPr>
            <a:r>
              <a:rPr lang="en-US" altLang="zh-CN" sz="3600" b="1" dirty="0">
                <a:solidFill>
                  <a:schemeClr val="accent1"/>
                </a:solidFill>
                <a:latin typeface="Arial" panose="020B0604020202020204" pitchFamily="34" charset="0"/>
                <a:ea typeface="汉仪君黑-75简" panose="00020600040101010101" charset="-122"/>
                <a:cs typeface="微软雅黑" panose="020B0503020204020204" charset="-122"/>
              </a:rPr>
              <a:t>1.盲审论文要求</a:t>
            </a:r>
            <a:endParaRPr lang="zh-CN" altLang="en-US" sz="4600" b="1" spc="300" dirty="0">
              <a:solidFill>
                <a:schemeClr val="accent1"/>
              </a:solidFill>
              <a:uFillTx/>
              <a:latin typeface="微软雅黑" panose="020B0503020204020204" charset="-122"/>
              <a:ea typeface="微软雅黑" panose="020B0503020204020204" charset="-122"/>
              <a:cs typeface="微软雅黑" panose="020B0503020204020204" charset="-122"/>
            </a:endParaRPr>
          </a:p>
        </p:txBody>
      </p:sp>
      <p:sp>
        <p:nvSpPr>
          <p:cNvPr id="4" name="内容占位符 2"/>
          <p:cNvSpPr>
            <a:spLocks noGrp="1"/>
          </p:cNvSpPr>
          <p:nvPr>
            <p:custDataLst>
              <p:tags r:id="rId5"/>
            </p:custDataLst>
          </p:nvPr>
        </p:nvSpPr>
        <p:spPr>
          <a:xfrm>
            <a:off x="5375910" y="2612390"/>
            <a:ext cx="3813175" cy="3870325"/>
          </a:xfrm>
          <a:prstGeom prst="rect">
            <a:avLst/>
          </a:prstGeom>
          <a:noFill/>
          <a:ln w="9525">
            <a:solidFill>
              <a:srgbClr val="FF0000"/>
            </a:solidFill>
            <a:prstDash val="dash"/>
            <a:miter/>
          </a:ln>
        </p:spPr>
        <p:txBody>
          <a:bodyPr vert="horz" wrap="square" lIns="121920" tIns="60960" rIns="121920" bIns="60960" anchor="t" anchorCtr="0">
            <a:normAutofit fontScale="60000"/>
          </a:bodyPr>
          <a:lst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40080" indent="-246380"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380" algn="l" rtl="0" eaLnBrk="0" fontAlgn="base" hangingPunct="0">
              <a:spcBef>
                <a:spcPct val="20000"/>
              </a:spcBef>
              <a:spcAft>
                <a:spcPct val="0"/>
              </a:spcAft>
              <a:buClr>
                <a:schemeClr val="accent2"/>
              </a:buClr>
              <a:buSzPct val="70000"/>
              <a:buFont typeface="Wingdings 2" panose="05020102010507070707" pitchFamily="18" charset="2"/>
              <a:buChar char=""/>
              <a:defRPr sz="20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vl6pPr marL="1737360" indent="-210185" algn="l" rtl="0" eaLnBrk="1" latinLnBrk="0" hangingPunct="1">
              <a:spcBef>
                <a:spcPct val="20000"/>
              </a:spcBef>
              <a:buClr>
                <a:schemeClr val="accent5"/>
              </a:buClr>
              <a:buSzPct val="80000"/>
              <a:buFont typeface="Wingdings 2" panose="05020102010507070707"/>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panose="05020102010507070707"/>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buClr>
                <a:srgbClr val="0BD0D9"/>
              </a:buClr>
              <a:buSzPct val="95000"/>
              <a:buFont typeface="Wingdings 2" panose="05020102010507070707" pitchFamily="18" charset="2"/>
              <a:buNone/>
            </a:pPr>
            <a:r>
              <a:rPr lang="zh-CN" altLang="en-US" sz="3465" b="1" kern="1200" dirty="0">
                <a:solidFill>
                  <a:schemeClr val="dk1"/>
                </a:solidFill>
                <a:latin typeface="Arial" panose="020B0604020202020204" pitchFamily="34" charset="0"/>
                <a:ea typeface="汉仪君黑-55W" panose="00020600040101010101" charset="-122"/>
                <a:cs typeface="微软雅黑" panose="020B0503020204020204" charset="-122"/>
              </a:rPr>
              <a:t>论文格式要求</a:t>
            </a:r>
            <a:endParaRPr lang="en-US" altLang="zh-CN" sz="3465" b="1" kern="1200" dirty="0">
              <a:solidFill>
                <a:schemeClr val="dk1"/>
              </a:solidFill>
              <a:latin typeface="Arial" panose="020B0604020202020204" pitchFamily="34" charset="0"/>
              <a:ea typeface="汉仪君黑-55W" panose="00020600040101010101" charset="-122"/>
              <a:cs typeface="微软雅黑" panose="020B0503020204020204" charset="-122"/>
            </a:endParaRPr>
          </a:p>
          <a:p>
            <a:pPr>
              <a:buClr>
                <a:srgbClr val="0BD0D9"/>
              </a:buClr>
              <a:buSzPct val="95000"/>
            </a:pPr>
            <a:r>
              <a:rPr lang="zh-CN" altLang="en-US" sz="3465" kern="1200" dirty="0">
                <a:solidFill>
                  <a:schemeClr val="dk1"/>
                </a:solidFill>
                <a:latin typeface="Arial" panose="020B0604020202020204" pitchFamily="34" charset="0"/>
                <a:ea typeface="汉仪君黑-55W" panose="00020600040101010101" charset="-122"/>
                <a:cs typeface="微软雅黑" panose="020B0503020204020204" charset="-122"/>
              </a:rPr>
              <a:t>编写要求按浙大文件</a:t>
            </a:r>
            <a:endParaRPr lang="en-US" altLang="zh-CN" sz="3465" kern="1200" dirty="0">
              <a:solidFill>
                <a:schemeClr val="dk1"/>
              </a:solidFill>
              <a:latin typeface="Arial" panose="020B0604020202020204" pitchFamily="34" charset="0"/>
              <a:ea typeface="汉仪君黑-55W" panose="00020600040101010101" charset="-122"/>
              <a:cs typeface="微软雅黑" panose="020B0503020204020204" charset="-122"/>
            </a:endParaRPr>
          </a:p>
          <a:p>
            <a:pPr>
              <a:buClr>
                <a:srgbClr val="0BD0D9"/>
              </a:buClr>
              <a:buSzPct val="95000"/>
            </a:pPr>
            <a:r>
              <a:rPr lang="en-US" altLang="zh-CN" sz="3465" kern="1200" dirty="0">
                <a:solidFill>
                  <a:schemeClr val="dk1"/>
                </a:solidFill>
                <a:latin typeface="Arial" panose="020B0604020202020204" pitchFamily="34" charset="0"/>
                <a:ea typeface="汉仪君黑-55W" panose="00020600040101010101" charset="-122"/>
                <a:cs typeface="微软雅黑" panose="020B0503020204020204" charset="-122"/>
              </a:rPr>
              <a:t>PDF</a:t>
            </a:r>
            <a:r>
              <a:rPr lang="zh-CN" altLang="en-US" sz="3465" kern="1200" dirty="0">
                <a:solidFill>
                  <a:schemeClr val="dk1"/>
                </a:solidFill>
                <a:latin typeface="Arial" panose="020B0604020202020204" pitchFamily="34" charset="0"/>
                <a:ea typeface="汉仪君黑-55W" panose="00020600040101010101" charset="-122"/>
                <a:cs typeface="微软雅黑" panose="020B0503020204020204" charset="-122"/>
              </a:rPr>
              <a:t>格式，</a:t>
            </a:r>
            <a:r>
              <a:rPr lang="en-US" altLang="zh-CN" sz="3465" kern="1200" dirty="0">
                <a:solidFill>
                  <a:schemeClr val="dk1"/>
                </a:solidFill>
                <a:latin typeface="Arial" panose="020B0604020202020204" pitchFamily="34" charset="0"/>
                <a:ea typeface="汉仪君黑-55W" panose="00020600040101010101" charset="-122"/>
                <a:cs typeface="微软雅黑" panose="020B0503020204020204" charset="-122"/>
              </a:rPr>
              <a:t>20M</a:t>
            </a:r>
            <a:r>
              <a:rPr lang="zh-CN" altLang="en-US" sz="3465" kern="1200" dirty="0">
                <a:solidFill>
                  <a:schemeClr val="dk1"/>
                </a:solidFill>
                <a:latin typeface="Arial" panose="020B0604020202020204" pitchFamily="34" charset="0"/>
                <a:ea typeface="汉仪君黑-55W" panose="00020600040101010101" charset="-122"/>
                <a:cs typeface="微软雅黑" panose="020B0503020204020204" charset="-122"/>
              </a:rPr>
              <a:t>以内</a:t>
            </a:r>
            <a:endParaRPr lang="en-US" altLang="zh-CN" sz="3465" kern="1200" dirty="0">
              <a:solidFill>
                <a:schemeClr val="dk1"/>
              </a:solidFill>
              <a:latin typeface="Arial" panose="020B0604020202020204" pitchFamily="34" charset="0"/>
              <a:ea typeface="汉仪君黑-55W" panose="00020600040101010101" charset="-122"/>
              <a:cs typeface="微软雅黑" panose="020B0503020204020204" charset="-122"/>
            </a:endParaRPr>
          </a:p>
          <a:p>
            <a:pPr>
              <a:buClr>
                <a:srgbClr val="0BD0D9"/>
              </a:buClr>
              <a:buSzPct val="95000"/>
            </a:pPr>
            <a:r>
              <a:rPr lang="zh-CN" altLang="en-US" sz="3465" kern="1200" dirty="0">
                <a:solidFill>
                  <a:schemeClr val="dk1"/>
                </a:solidFill>
                <a:latin typeface="Arial" panose="020B0604020202020204" pitchFamily="34" charset="0"/>
                <a:ea typeface="汉仪君黑-55W" panose="00020600040101010101" charset="-122"/>
                <a:cs typeface="微软雅黑" panose="020B0503020204020204" charset="-122"/>
              </a:rPr>
              <a:t>以学号命名</a:t>
            </a:r>
            <a:endParaRPr lang="en-US" altLang="zh-CN" sz="3465" kern="1200" dirty="0">
              <a:solidFill>
                <a:schemeClr val="dk1"/>
              </a:solidFill>
              <a:latin typeface="Arial" panose="020B0604020202020204" pitchFamily="34" charset="0"/>
              <a:ea typeface="汉仪君黑-55W" panose="00020600040101010101" charset="-122"/>
              <a:cs typeface="微软雅黑" panose="020B0503020204020204" charset="-122"/>
            </a:endParaRPr>
          </a:p>
          <a:p>
            <a:pPr>
              <a:buClr>
                <a:srgbClr val="0BD0D9"/>
              </a:buClr>
              <a:buSzPct val="95000"/>
            </a:pPr>
            <a:r>
              <a:rPr lang="zh-CN" altLang="en-US" sz="3465" kern="1200" dirty="0">
                <a:solidFill>
                  <a:schemeClr val="dk1"/>
                </a:solidFill>
                <a:latin typeface="Arial" panose="020B0604020202020204" pitchFamily="34" charset="0"/>
                <a:ea typeface="汉仪君黑-55W" panose="00020600040101010101" charset="-122"/>
                <a:cs typeface="微软雅黑" panose="020B0503020204020204" charset="-122"/>
              </a:rPr>
              <a:t>隐去导师、研究生姓名与致谢</a:t>
            </a:r>
            <a:endParaRPr lang="en-US" altLang="zh-CN" sz="3465" kern="1200" dirty="0">
              <a:solidFill>
                <a:schemeClr val="dk1"/>
              </a:solidFill>
              <a:latin typeface="Arial" panose="020B0604020202020204" pitchFamily="34" charset="0"/>
              <a:ea typeface="汉仪君黑-55W" panose="00020600040101010101" charset="-122"/>
              <a:cs typeface="微软雅黑" panose="020B0503020204020204" charset="-122"/>
            </a:endParaRPr>
          </a:p>
          <a:p>
            <a:pPr>
              <a:buClr>
                <a:srgbClr val="0BD0D9"/>
              </a:buClr>
              <a:buSzPct val="95000"/>
            </a:pPr>
            <a:r>
              <a:rPr lang="zh-CN" altLang="en-US" sz="3465" kern="1200" dirty="0">
                <a:solidFill>
                  <a:schemeClr val="dk1"/>
                </a:solidFill>
                <a:latin typeface="Arial" panose="020B0604020202020204" pitchFamily="34" charset="0"/>
                <a:ea typeface="汉仪君黑-55W" panose="00020600040101010101" charset="-122"/>
                <a:cs typeface="微软雅黑" panose="020B0503020204020204" charset="-122"/>
              </a:rPr>
              <a:t>同时提交论文送审承诺书（导师签字）</a:t>
            </a:r>
            <a:endParaRPr lang="en-US" altLang="zh-CN" sz="3465" kern="1200" dirty="0">
              <a:solidFill>
                <a:schemeClr val="dk1"/>
              </a:solidFill>
              <a:latin typeface="Arial" panose="020B0604020202020204" pitchFamily="34" charset="0"/>
              <a:ea typeface="汉仪君黑-55W" panose="00020600040101010101" charset="-122"/>
              <a:cs typeface="微软雅黑" panose="020B0503020204020204" charset="-122"/>
            </a:endParaRPr>
          </a:p>
          <a:p>
            <a:pPr>
              <a:buClr>
                <a:srgbClr val="0BD0D9"/>
              </a:buClr>
              <a:buSzPct val="95000"/>
            </a:pPr>
            <a:r>
              <a:rPr lang="zh-CN" altLang="en-US" sz="3465" kern="1200" dirty="0">
                <a:solidFill>
                  <a:schemeClr val="dk1"/>
                </a:solidFill>
                <a:latin typeface="Arial" panose="020B0604020202020204" pitchFamily="34" charset="0"/>
                <a:ea typeface="汉仪君黑-55W" panose="00020600040101010101" charset="-122"/>
                <a:cs typeface="微软雅黑" panose="020B0503020204020204" charset="-122"/>
              </a:rPr>
              <a:t> 临床医学专业学位、八年制在封面校徽上方注明</a:t>
            </a:r>
            <a:endParaRPr lang="zh-CN" altLang="en-US" sz="3465" kern="1200" dirty="0">
              <a:solidFill>
                <a:schemeClr val="dk1"/>
              </a:solidFill>
              <a:latin typeface="Arial" panose="020B0604020202020204" pitchFamily="34" charset="0"/>
              <a:ea typeface="汉仪君黑-55W" panose="00020600040101010101" charset="-122"/>
              <a:cs typeface="微软雅黑" panose="020B0503020204020204" charset="-122"/>
            </a:endParaRPr>
          </a:p>
          <a:p>
            <a:pPr>
              <a:buClr>
                <a:srgbClr val="0BD0D9"/>
              </a:buClr>
              <a:buSzPct val="95000"/>
              <a:buFont typeface="Wingdings 2" panose="05020102010507070707" pitchFamily="18" charset="2"/>
              <a:buNone/>
            </a:pPr>
            <a:endParaRPr lang="en-US" altLang="zh-CN" sz="3465" kern="1200" dirty="0">
              <a:solidFill>
                <a:schemeClr val="dk1"/>
              </a:solidFill>
              <a:latin typeface="Arial" panose="020B0604020202020204" pitchFamily="34" charset="0"/>
              <a:ea typeface="汉仪君黑-55W" panose="00020600040101010101" charset="-122"/>
              <a:cs typeface="微软雅黑" panose="020B0503020204020204" charset="-122"/>
            </a:endParaRPr>
          </a:p>
        </p:txBody>
      </p:sp>
      <p:sp>
        <p:nvSpPr>
          <p:cNvPr id="5" name="内容占位符 3"/>
          <p:cNvSpPr>
            <a:spLocks noGrp="1"/>
          </p:cNvSpPr>
          <p:nvPr>
            <p:custDataLst>
              <p:tags r:id="rId6"/>
            </p:custDataLst>
          </p:nvPr>
        </p:nvSpPr>
        <p:spPr>
          <a:xfrm>
            <a:off x="1127760" y="2612390"/>
            <a:ext cx="3947795" cy="3870960"/>
          </a:xfrm>
          <a:prstGeom prst="rect">
            <a:avLst/>
          </a:prstGeom>
          <a:noFill/>
          <a:ln w="9525">
            <a:solidFill>
              <a:srgbClr val="FF0000"/>
            </a:solidFill>
            <a:prstDash val="dash"/>
            <a:miter/>
          </a:ln>
        </p:spPr>
        <p:txBody>
          <a:bodyPr vert="horz" wrap="square" lIns="121920" tIns="60960" rIns="121920" bIns="60960" anchor="t" anchorCtr="0">
            <a:normAutofit fontScale="70000"/>
          </a:bodyPr>
          <a:lst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40080" indent="-246380"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380" algn="l" rtl="0" eaLnBrk="0" fontAlgn="base" hangingPunct="0">
              <a:spcBef>
                <a:spcPct val="20000"/>
              </a:spcBef>
              <a:spcAft>
                <a:spcPct val="0"/>
              </a:spcAft>
              <a:buClr>
                <a:schemeClr val="accent2"/>
              </a:buClr>
              <a:buSzPct val="70000"/>
              <a:buFont typeface="Wingdings 2" panose="05020102010507070707" pitchFamily="18" charset="2"/>
              <a:buChar char=""/>
              <a:defRPr sz="20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vl6pPr marL="1737360" indent="-210185" algn="l" rtl="0" eaLnBrk="1" latinLnBrk="0" hangingPunct="1">
              <a:spcBef>
                <a:spcPct val="20000"/>
              </a:spcBef>
              <a:buClr>
                <a:schemeClr val="accent5"/>
              </a:buClr>
              <a:buSzPct val="80000"/>
              <a:buFont typeface="Wingdings 2" panose="05020102010507070707"/>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panose="05020102010507070707"/>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buClr>
                <a:srgbClr val="0BD0D9"/>
              </a:buClr>
              <a:buSzPct val="95000"/>
            </a:pPr>
            <a:r>
              <a:rPr lang="zh-CN" altLang="en-US" sz="3465" kern="1200" dirty="0">
                <a:solidFill>
                  <a:schemeClr val="dk1"/>
                </a:solidFill>
                <a:latin typeface="Arial" panose="020B0604020202020204" pitchFamily="34" charset="0"/>
                <a:ea typeface="汉仪君黑-55W" panose="00020600040101010101" charset="-122"/>
                <a:cs typeface="微软雅黑" panose="020B0503020204020204" charset="-122"/>
              </a:rPr>
              <a:t>评审对象：全体全日制博士、全日制硕士</a:t>
            </a:r>
            <a:endParaRPr lang="en-US" altLang="zh-CN" sz="3465" kern="1200" dirty="0">
              <a:solidFill>
                <a:schemeClr val="dk1"/>
              </a:solidFill>
              <a:latin typeface="Arial" panose="020B0604020202020204" pitchFamily="34" charset="0"/>
              <a:ea typeface="汉仪君黑-55W" panose="00020600040101010101" charset="-122"/>
              <a:cs typeface="微软雅黑" panose="020B0503020204020204" charset="-122"/>
            </a:endParaRPr>
          </a:p>
          <a:p>
            <a:pPr>
              <a:buClr>
                <a:srgbClr val="0BD0D9"/>
              </a:buClr>
              <a:buSzPct val="95000"/>
            </a:pPr>
            <a:r>
              <a:rPr lang="zh-CN" altLang="en-US" sz="3465" kern="1200" dirty="0">
                <a:solidFill>
                  <a:schemeClr val="dk1"/>
                </a:solidFill>
                <a:latin typeface="Arial" panose="020B0604020202020204" pitchFamily="34" charset="0"/>
                <a:ea typeface="汉仪君黑-55W" panose="00020600040101010101" charset="-122"/>
                <a:cs typeface="微软雅黑" panose="020B0503020204020204" charset="-122"/>
              </a:rPr>
              <a:t>评审方式：教育部学位中心平台网上评阅</a:t>
            </a:r>
            <a:endParaRPr lang="en-US" altLang="zh-CN" sz="3465" kern="1200" dirty="0">
              <a:solidFill>
                <a:schemeClr val="dk1"/>
              </a:solidFill>
              <a:latin typeface="Arial" panose="020B0604020202020204" pitchFamily="34" charset="0"/>
              <a:ea typeface="汉仪君黑-55W" panose="00020600040101010101" charset="-122"/>
              <a:cs typeface="微软雅黑" panose="020B0503020204020204" charset="-122"/>
            </a:endParaRPr>
          </a:p>
          <a:p>
            <a:pPr>
              <a:buClr>
                <a:srgbClr val="0BD0D9"/>
              </a:buClr>
              <a:buSzPct val="95000"/>
            </a:pPr>
            <a:r>
              <a:rPr lang="zh-CN" altLang="en-US" sz="3465" kern="1200" dirty="0">
                <a:solidFill>
                  <a:schemeClr val="dk1"/>
                </a:solidFill>
                <a:latin typeface="Arial" panose="020B0604020202020204" pitchFamily="34" charset="0"/>
                <a:ea typeface="汉仪君黑-55W" panose="00020600040101010101" charset="-122"/>
                <a:cs typeface="微软雅黑" panose="020B0503020204020204" charset="-122"/>
              </a:rPr>
              <a:t>评阅费：博士</a:t>
            </a:r>
            <a:r>
              <a:rPr lang="en-US" altLang="zh-CN" sz="3465" kern="1200" dirty="0">
                <a:solidFill>
                  <a:schemeClr val="dk1"/>
                </a:solidFill>
                <a:latin typeface="Arial" panose="020B0604020202020204" pitchFamily="34" charset="0"/>
                <a:ea typeface="汉仪君黑-55W" panose="00020600040101010101" charset="-122"/>
                <a:cs typeface="微软雅黑" panose="020B0503020204020204" charset="-122"/>
              </a:rPr>
              <a:t>570</a:t>
            </a:r>
            <a:r>
              <a:rPr lang="zh-CN" altLang="en-US" sz="3465" kern="1200" dirty="0">
                <a:solidFill>
                  <a:schemeClr val="dk1"/>
                </a:solidFill>
                <a:latin typeface="Arial" panose="020B0604020202020204" pitchFamily="34" charset="0"/>
                <a:ea typeface="汉仪君黑-55W" panose="00020600040101010101" charset="-122"/>
                <a:cs typeface="微软雅黑" panose="020B0503020204020204" charset="-122"/>
              </a:rPr>
              <a:t>元</a:t>
            </a:r>
            <a:r>
              <a:rPr lang="en-US" altLang="zh-CN" sz="3465" kern="1200" dirty="0">
                <a:solidFill>
                  <a:schemeClr val="dk1"/>
                </a:solidFill>
                <a:latin typeface="Arial" panose="020B0604020202020204" pitchFamily="34" charset="0"/>
                <a:ea typeface="汉仪君黑-55W" panose="00020600040101010101" charset="-122"/>
                <a:cs typeface="微软雅黑" panose="020B0503020204020204" charset="-122"/>
              </a:rPr>
              <a:t>/</a:t>
            </a:r>
            <a:r>
              <a:rPr lang="zh-CN" altLang="en-US" sz="3465" kern="1200" dirty="0">
                <a:solidFill>
                  <a:schemeClr val="dk1"/>
                </a:solidFill>
                <a:latin typeface="Arial" panose="020B0604020202020204" pitchFamily="34" charset="0"/>
                <a:ea typeface="汉仪君黑-55W" panose="00020600040101010101" charset="-122"/>
                <a:cs typeface="微软雅黑" panose="020B0503020204020204" charset="-122"/>
              </a:rPr>
              <a:t>本，硕士</a:t>
            </a:r>
            <a:r>
              <a:rPr lang="en-US" altLang="zh-CN" sz="3465" kern="1200" dirty="0">
                <a:solidFill>
                  <a:schemeClr val="dk1"/>
                </a:solidFill>
                <a:latin typeface="Arial" panose="020B0604020202020204" pitchFamily="34" charset="0"/>
                <a:ea typeface="汉仪君黑-55W" panose="00020600040101010101" charset="-122"/>
                <a:cs typeface="微软雅黑" panose="020B0503020204020204" charset="-122"/>
              </a:rPr>
              <a:t>400</a:t>
            </a:r>
            <a:r>
              <a:rPr lang="zh-CN" altLang="en-US" sz="3465" kern="1200" dirty="0">
                <a:solidFill>
                  <a:schemeClr val="dk1"/>
                </a:solidFill>
                <a:latin typeface="Arial" panose="020B0604020202020204" pitchFamily="34" charset="0"/>
                <a:ea typeface="汉仪君黑-55W" panose="00020600040101010101" charset="-122"/>
                <a:cs typeface="微软雅黑" panose="020B0503020204020204" charset="-122"/>
              </a:rPr>
              <a:t>元</a:t>
            </a:r>
            <a:r>
              <a:rPr lang="en-US" altLang="zh-CN" sz="3465" kern="1200" dirty="0">
                <a:solidFill>
                  <a:schemeClr val="dk1"/>
                </a:solidFill>
                <a:latin typeface="Arial" panose="020B0604020202020204" pitchFamily="34" charset="0"/>
                <a:ea typeface="汉仪君黑-55W" panose="00020600040101010101" charset="-122"/>
                <a:cs typeface="微软雅黑" panose="020B0503020204020204" charset="-122"/>
              </a:rPr>
              <a:t>/</a:t>
            </a:r>
            <a:r>
              <a:rPr lang="zh-CN" altLang="en-US" sz="3465" kern="1200" dirty="0">
                <a:solidFill>
                  <a:schemeClr val="dk1"/>
                </a:solidFill>
                <a:latin typeface="Arial" panose="020B0604020202020204" pitchFamily="34" charset="0"/>
                <a:ea typeface="汉仪君黑-55W" panose="00020600040101010101" charset="-122"/>
                <a:cs typeface="微软雅黑" panose="020B0503020204020204" charset="-122"/>
              </a:rPr>
              <a:t>本</a:t>
            </a:r>
            <a:endParaRPr lang="zh-CN" altLang="en-US" sz="3465" kern="1200" dirty="0">
              <a:solidFill>
                <a:schemeClr val="dk1"/>
              </a:solidFill>
              <a:latin typeface="Arial" panose="020B0604020202020204" pitchFamily="34" charset="0"/>
              <a:ea typeface="汉仪君黑-55W" panose="00020600040101010101" charset="-122"/>
              <a:cs typeface="微软雅黑" panose="020B0503020204020204" charset="-122"/>
            </a:endParaRPr>
          </a:p>
          <a:p>
            <a:pPr>
              <a:buClr>
                <a:srgbClr val="0BD0D9"/>
              </a:buClr>
              <a:buSzPct val="95000"/>
            </a:pPr>
            <a:r>
              <a:rPr lang="zh-CN" altLang="en-US" sz="3465" kern="1200" dirty="0">
                <a:solidFill>
                  <a:schemeClr val="dk1"/>
                </a:solidFill>
                <a:latin typeface="Arial" panose="020B0604020202020204" pitchFamily="34" charset="0"/>
                <a:ea typeface="汉仪君黑-55W" panose="00020600040101010101" charset="-122"/>
                <a:cs typeface="微软雅黑" panose="020B0503020204020204" charset="-122"/>
              </a:rPr>
              <a:t>上交方式：</a:t>
            </a:r>
            <a:r>
              <a:rPr lang="zh-CN" altLang="en-US" sz="3465" kern="1200" dirty="0">
                <a:solidFill>
                  <a:srgbClr val="FF0000"/>
                </a:solidFill>
                <a:latin typeface="Arial" panose="020B0604020202020204" pitchFamily="34" charset="0"/>
                <a:ea typeface="汉仪君黑-55W" panose="00020600040101010101" charset="-122"/>
                <a:cs typeface="微软雅黑" panose="020B0503020204020204" charset="-122"/>
              </a:rPr>
              <a:t>直接系统调用论文初稿（匿名版本）</a:t>
            </a:r>
            <a:endParaRPr lang="zh-CN" altLang="en-US" sz="3465" kern="1200" dirty="0">
              <a:solidFill>
                <a:srgbClr val="FF0000"/>
              </a:solidFill>
              <a:latin typeface="Arial" panose="020B0604020202020204" pitchFamily="34" charset="0"/>
              <a:ea typeface="汉仪君黑-55W" panose="00020600040101010101" charset="-122"/>
              <a:cs typeface="微软雅黑" panose="020B0503020204020204" charset="-122"/>
            </a:endParaRPr>
          </a:p>
        </p:txBody>
      </p:sp>
      <p:pic>
        <p:nvPicPr>
          <p:cNvPr id="6" name="Picture 7" descr="C:\Users\O_O\Pictures\论文送审承诺书.jpg"/>
          <p:cNvPicPr>
            <a:picLocks noChangeAspect="1"/>
          </p:cNvPicPr>
          <p:nvPr/>
        </p:nvPicPr>
        <p:blipFill>
          <a:blip r:embed="rId7"/>
          <a:srcRect/>
          <a:stretch>
            <a:fillRect/>
          </a:stretch>
        </p:blipFill>
        <p:spPr>
          <a:xfrm>
            <a:off x="9351010" y="2781300"/>
            <a:ext cx="2383790" cy="3481070"/>
          </a:xfrm>
          <a:prstGeom prst="rect">
            <a:avLst/>
          </a:prstGeom>
          <a:noFill/>
          <a:ln w="9525" cap="flat" cmpd="sng">
            <a:solidFill>
              <a:srgbClr val="0000FF"/>
            </a:solidFill>
            <a:prstDash val="solid"/>
            <a:miter/>
            <a:headEnd type="none" w="med" len="med"/>
            <a:tailEnd type="none" w="med" len="med"/>
          </a:ln>
        </p:spPr>
      </p:pic>
    </p:spTree>
    <p:custDataLst>
      <p:tags r:id="rId8"/>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1" name="标题 1"/>
          <p:cNvSpPr>
            <a:spLocks noGrp="1"/>
          </p:cNvSpPr>
          <p:nvPr>
            <p:ph type="title"/>
          </p:nvPr>
        </p:nvSpPr>
        <p:spPr>
          <a:xfrm>
            <a:off x="551180" y="332740"/>
            <a:ext cx="8229600" cy="720090"/>
          </a:xfrm>
        </p:spPr>
        <p:txBody>
          <a:bodyPr vert="horz" wrap="square" lIns="0" tIns="45720" rIns="0" bIns="0" anchor="b" anchorCtr="0">
            <a:normAutofit/>
          </a:bodyPr>
          <a:p>
            <a:r>
              <a:rPr lang="en-US" altLang="zh-CN" sz="3600" b="1" dirty="0">
                <a:solidFill>
                  <a:schemeClr val="accent1"/>
                </a:solidFill>
                <a:latin typeface="Arial" panose="020B0604020202020204" pitchFamily="34" charset="0"/>
                <a:ea typeface="汉仪君黑-75简" panose="00020600040101010101" charset="-122"/>
                <a:cs typeface="微软雅黑" panose="020B0503020204020204" charset="-122"/>
              </a:rPr>
              <a:t>2.评阅结果判定</a:t>
            </a:r>
            <a:endParaRPr lang="en-US" altLang="zh-CN" sz="3600" b="1" dirty="0">
              <a:solidFill>
                <a:schemeClr val="accent1"/>
              </a:solidFill>
              <a:latin typeface="Arial" panose="020B0604020202020204" pitchFamily="34" charset="0"/>
              <a:ea typeface="汉仪君黑-75简" panose="00020600040101010101" charset="-122"/>
              <a:cs typeface="微软雅黑" panose="020B0503020204020204" charset="-122"/>
            </a:endParaRPr>
          </a:p>
        </p:txBody>
      </p:sp>
      <p:pic>
        <p:nvPicPr>
          <p:cNvPr id="35844" name="Picture 3" descr="C:\Users\O_O\Desktop\无标题2.jpg"/>
          <p:cNvPicPr>
            <a:picLocks noChangeAspect="1"/>
          </p:cNvPicPr>
          <p:nvPr/>
        </p:nvPicPr>
        <p:blipFill>
          <a:blip r:embed="rId1"/>
          <a:stretch>
            <a:fillRect/>
          </a:stretch>
        </p:blipFill>
        <p:spPr>
          <a:xfrm>
            <a:off x="7596505" y="2109470"/>
            <a:ext cx="3435350" cy="3767455"/>
          </a:xfrm>
          <a:prstGeom prst="rect">
            <a:avLst/>
          </a:prstGeom>
          <a:noFill/>
          <a:ln w="9525" cap="flat" cmpd="sng">
            <a:solidFill>
              <a:srgbClr val="FF0000"/>
            </a:solidFill>
            <a:prstDash val="solid"/>
            <a:miter/>
            <a:headEnd type="none" w="med" len="med"/>
            <a:tailEnd type="none" w="med" len="med"/>
          </a:ln>
        </p:spPr>
      </p:pic>
      <p:cxnSp>
        <p:nvCxnSpPr>
          <p:cNvPr id="7" name="直接箭头连接符 6"/>
          <p:cNvCxnSpPr/>
          <p:nvPr/>
        </p:nvCxnSpPr>
        <p:spPr>
          <a:xfrm flipV="1">
            <a:off x="6453188" y="5072063"/>
            <a:ext cx="1143000" cy="430213"/>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 name="内容占位符 2"/>
          <p:cNvSpPr>
            <a:spLocks noGrp="1"/>
          </p:cNvSpPr>
          <p:nvPr>
            <p:ph sz="half" idx="1"/>
          </p:nvPr>
        </p:nvSpPr>
        <p:spPr>
          <a:xfrm>
            <a:off x="1562735" y="1793875"/>
            <a:ext cx="5609590" cy="4146550"/>
          </a:xfrm>
        </p:spPr>
        <p:txBody>
          <a:bodyPr vert="horz" wrap="square" lIns="91440" tIns="45720" rIns="91440" bIns="45720" anchor="t" anchorCtr="0">
            <a:normAutofit fontScale="90000"/>
          </a:bodyPr>
          <a:p>
            <a:pPr>
              <a:buClr>
                <a:srgbClr val="0BD0D9"/>
              </a:buClr>
              <a:buSzPct val="95000"/>
            </a:pPr>
            <a:r>
              <a:rPr lang="zh-CN" altLang="en-US" kern="1200" dirty="0">
                <a:latin typeface="+mn-lt"/>
                <a:ea typeface="+mn-ea"/>
                <a:cs typeface="+mn-cs"/>
              </a:rPr>
              <a:t>评阅结果全部为 “同意答辩”</a:t>
            </a:r>
            <a:r>
              <a:rPr lang="en-US" altLang="zh-CN" kern="1200" dirty="0">
                <a:latin typeface="+mn-lt"/>
                <a:ea typeface="+mn-ea"/>
                <a:cs typeface="+mn-cs"/>
              </a:rPr>
              <a:t>/</a:t>
            </a:r>
            <a:r>
              <a:rPr lang="zh-CN" altLang="en-US" kern="1200" dirty="0">
                <a:latin typeface="+mn-lt"/>
                <a:ea typeface="+mn-ea"/>
                <a:cs typeface="+mn-cs"/>
              </a:rPr>
              <a:t>“小修”，可以组织答辩；</a:t>
            </a:r>
            <a:endParaRPr lang="en-US" altLang="zh-CN" kern="1200" dirty="0">
              <a:latin typeface="+mn-lt"/>
              <a:ea typeface="+mn-ea"/>
              <a:cs typeface="+mn-cs"/>
            </a:endParaRPr>
          </a:p>
          <a:p>
            <a:pPr>
              <a:buClr>
                <a:srgbClr val="0BD0D9"/>
              </a:buClr>
              <a:buSzPct val="95000"/>
            </a:pPr>
            <a:r>
              <a:rPr lang="zh-CN" altLang="en-US" b="1" dirty="0">
                <a:solidFill>
                  <a:srgbClr val="FF0000"/>
                </a:solidFill>
                <a:sym typeface="+mn-ea"/>
              </a:rPr>
              <a:t>学位论文如有1份评阅意见为“大修”，</a:t>
            </a:r>
            <a:r>
              <a:rPr lang="en-US" altLang="zh-CN" b="1" dirty="0">
                <a:solidFill>
                  <a:srgbClr val="FF0000"/>
                </a:solidFill>
                <a:sym typeface="+mn-ea"/>
              </a:rPr>
              <a:t>Y</a:t>
            </a:r>
            <a:r>
              <a:rPr lang="zh-CN" altLang="en-US" b="1" dirty="0">
                <a:solidFill>
                  <a:srgbClr val="FF0000"/>
                </a:solidFill>
                <a:sym typeface="+mn-ea"/>
              </a:rPr>
              <a:t>原则上至少下一季度方可提交重新评阅。</a:t>
            </a:r>
            <a:endParaRPr lang="zh-CN" altLang="en-US" b="1" dirty="0">
              <a:solidFill>
                <a:srgbClr val="FF0000"/>
              </a:solidFill>
              <a:sym typeface="+mn-ea"/>
            </a:endParaRPr>
          </a:p>
          <a:p>
            <a:pPr>
              <a:buClr>
                <a:srgbClr val="0BD0D9"/>
              </a:buClr>
              <a:buSzPct val="95000"/>
            </a:pPr>
            <a:r>
              <a:rPr lang="zh-CN" altLang="en-US" b="1" kern="1200" dirty="0">
                <a:solidFill>
                  <a:srgbClr val="FF0000"/>
                </a:solidFill>
                <a:latin typeface="+mn-lt"/>
                <a:ea typeface="+mn-ea"/>
                <a:cs typeface="+mn-cs"/>
              </a:rPr>
              <a:t>出现“</a:t>
            </a:r>
            <a:r>
              <a:rPr lang="en-US" altLang="zh-CN" b="1" kern="1200" dirty="0">
                <a:solidFill>
                  <a:srgbClr val="FF0000"/>
                </a:solidFill>
                <a:latin typeface="+mn-lt"/>
                <a:ea typeface="+mn-ea"/>
                <a:cs typeface="+mn-cs"/>
              </a:rPr>
              <a:t>D</a:t>
            </a:r>
            <a:r>
              <a:rPr lang="zh-CN" altLang="en-US" b="1" kern="1200" dirty="0">
                <a:solidFill>
                  <a:srgbClr val="FF0000"/>
                </a:solidFill>
                <a:latin typeface="+mn-lt"/>
                <a:ea typeface="+mn-ea"/>
                <a:cs typeface="+mn-cs"/>
              </a:rPr>
              <a:t>”或</a:t>
            </a:r>
            <a:r>
              <a:rPr lang="en-US" altLang="zh-CN" b="1" kern="1200" dirty="0">
                <a:solidFill>
                  <a:srgbClr val="FF0000"/>
                </a:solidFill>
                <a:latin typeface="+mn-lt"/>
                <a:ea typeface="+mn-ea"/>
                <a:cs typeface="+mn-cs"/>
              </a:rPr>
              <a:t>“</a:t>
            </a:r>
            <a:r>
              <a:rPr lang="zh-CN" altLang="en-US" b="1" kern="1200" dirty="0">
                <a:solidFill>
                  <a:srgbClr val="FF0000"/>
                </a:solidFill>
                <a:latin typeface="+mn-lt"/>
                <a:ea typeface="+mn-ea"/>
                <a:cs typeface="+mn-cs"/>
              </a:rPr>
              <a:t>不同意</a:t>
            </a:r>
            <a:r>
              <a:rPr lang="en-US" altLang="zh-CN" b="1" kern="1200" dirty="0">
                <a:solidFill>
                  <a:srgbClr val="FF0000"/>
                </a:solidFill>
                <a:latin typeface="+mn-lt"/>
                <a:ea typeface="+mn-ea"/>
                <a:cs typeface="+mn-cs"/>
              </a:rPr>
              <a:t>”</a:t>
            </a:r>
            <a:r>
              <a:rPr lang="zh-CN" altLang="en-US" b="1" kern="1200" dirty="0">
                <a:solidFill>
                  <a:srgbClr val="FF0000"/>
                </a:solidFill>
                <a:latin typeface="+mn-lt"/>
                <a:ea typeface="+mn-ea"/>
                <a:cs typeface="+mn-cs"/>
              </a:rPr>
              <a:t>，或两个“大修”及以上</a:t>
            </a:r>
            <a:r>
              <a:rPr lang="zh-CN" altLang="en-US" kern="1200" dirty="0">
                <a:latin typeface="+mn-lt"/>
                <a:ea typeface="+mn-ea"/>
                <a:cs typeface="+mn-cs"/>
              </a:rPr>
              <a:t>，终止答辩程序；</a:t>
            </a:r>
            <a:endParaRPr lang="en-US" altLang="zh-CN" kern="1200" dirty="0">
              <a:latin typeface="+mn-lt"/>
              <a:ea typeface="+mn-ea"/>
              <a:cs typeface="+mn-cs"/>
            </a:endParaRPr>
          </a:p>
          <a:p>
            <a:pPr>
              <a:buClr>
                <a:srgbClr val="0BD0D9"/>
              </a:buClr>
              <a:buSzPct val="95000"/>
            </a:pPr>
            <a:r>
              <a:rPr lang="zh-CN" altLang="en-US" kern="1200" dirty="0">
                <a:latin typeface="+mn-lt"/>
                <a:ea typeface="+mn-ea"/>
                <a:cs typeface="+mn-cs"/>
              </a:rPr>
              <a:t>如有一个“大修”或“不同意”，认为专家评审意见存在</a:t>
            </a:r>
            <a:r>
              <a:rPr lang="zh-CN" altLang="en-US" b="1" kern="1200" dirty="0">
                <a:solidFill>
                  <a:srgbClr val="FF0000"/>
                </a:solidFill>
                <a:latin typeface="+mn-lt"/>
                <a:ea typeface="+mn-ea"/>
                <a:cs typeface="+mn-cs"/>
              </a:rPr>
              <a:t>争议</a:t>
            </a:r>
            <a:r>
              <a:rPr lang="zh-CN" altLang="en-US" kern="1200" dirty="0">
                <a:latin typeface="+mn-lt"/>
                <a:ea typeface="+mn-ea"/>
                <a:cs typeface="+mn-cs"/>
              </a:rPr>
              <a:t>，符合条件者可提出“学术观点分歧裁定”。</a:t>
            </a:r>
            <a:endParaRPr lang="en-US" altLang="zh-CN" kern="1200" dirty="0">
              <a:latin typeface="+mn-lt"/>
              <a:ea typeface="+mn-ea"/>
              <a:cs typeface="+mn-cs"/>
            </a:endParaRPr>
          </a:p>
          <a:p>
            <a:pPr>
              <a:buClr>
                <a:srgbClr val="0BD0D9"/>
              </a:buClr>
              <a:buSzPct val="95000"/>
              <a:buFont typeface="Wingdings 2" panose="05020102010507070707" pitchFamily="18" charset="2"/>
              <a:buNone/>
            </a:pPr>
            <a:endParaRPr lang="zh-CN" altLang="en-US" kern="1200" dirty="0">
              <a:latin typeface="+mn-lt"/>
              <a:ea typeface="+mn-ea"/>
              <a:cs typeface="+mn-cs"/>
            </a:endParaRPr>
          </a:p>
        </p:txBody>
      </p:sp>
      <p:sp>
        <p:nvSpPr>
          <p:cNvPr id="33" name="矩形 32"/>
          <p:cNvSpPr/>
          <p:nvPr userDrawn="1">
            <p:custDataLst>
              <p:tags r:id="rId2"/>
            </p:custDataLst>
          </p:nvPr>
        </p:nvSpPr>
        <p:spPr>
          <a:xfrm>
            <a:off x="-8890" y="0"/>
            <a:ext cx="528320" cy="1441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cxnSp>
        <p:nvCxnSpPr>
          <p:cNvPr id="2" name="直接连接符 1"/>
          <p:cNvCxnSpPr/>
          <p:nvPr>
            <p:custDataLst>
              <p:tags r:id="rId3"/>
            </p:custDataLst>
          </p:nvPr>
        </p:nvCxnSpPr>
        <p:spPr>
          <a:xfrm>
            <a:off x="541659" y="6813137"/>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cxnSp>
        <p:nvCxnSpPr>
          <p:cNvPr id="4" name="直接连接符 3"/>
          <p:cNvCxnSpPr/>
          <p:nvPr>
            <p:custDataLst>
              <p:tags r:id="rId4"/>
            </p:custDataLst>
          </p:nvPr>
        </p:nvCxnSpPr>
        <p:spPr>
          <a:xfrm>
            <a:off x="541659" y="1082897"/>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矩形 5"/>
          <p:cNvSpPr/>
          <p:nvPr userDrawn="1">
            <p:custDataLst>
              <p:tags r:id="rId1"/>
            </p:custDataLst>
          </p:nvPr>
        </p:nvSpPr>
        <p:spPr>
          <a:xfrm>
            <a:off x="67" y="-859"/>
            <a:ext cx="461665" cy="15231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cxnSp>
        <p:nvCxnSpPr>
          <p:cNvPr id="3" name="直接连接符 2"/>
          <p:cNvCxnSpPr/>
          <p:nvPr>
            <p:custDataLst>
              <p:tags r:id="rId2"/>
            </p:custDataLst>
          </p:nvPr>
        </p:nvCxnSpPr>
        <p:spPr>
          <a:xfrm>
            <a:off x="479429" y="1103852"/>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内容占位符 2"/>
          <p:cNvSpPr>
            <a:spLocks noGrp="1"/>
          </p:cNvSpPr>
          <p:nvPr>
            <p:custDataLst>
              <p:tags r:id="rId3"/>
            </p:custDataLst>
          </p:nvPr>
        </p:nvSpPr>
        <p:spPr>
          <a:xfrm>
            <a:off x="846455" y="1383030"/>
            <a:ext cx="10634345" cy="4775200"/>
          </a:xfrm>
          <a:prstGeom prst="rect">
            <a:avLst/>
          </a:prstGeom>
          <a:noFill/>
          <a:ln w="9525">
            <a:noFill/>
          </a:ln>
        </p:spPr>
        <p:txBody>
          <a:bodyPr vert="horz" wrap="square" lIns="121920" tIns="60960" rIns="121920" bIns="60960" anchor="t" anchorCtr="0">
            <a:normAutofit fontScale="70000"/>
          </a:bodyPr>
          <a:lst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40080" indent="-246380"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380" algn="l" rtl="0" eaLnBrk="0" fontAlgn="base" hangingPunct="0">
              <a:spcBef>
                <a:spcPct val="20000"/>
              </a:spcBef>
              <a:spcAft>
                <a:spcPct val="0"/>
              </a:spcAft>
              <a:buClr>
                <a:schemeClr val="accent2"/>
              </a:buClr>
              <a:buSzPct val="70000"/>
              <a:buFont typeface="Wingdings 2" panose="05020102010507070707" pitchFamily="18" charset="2"/>
              <a:buChar char=""/>
              <a:defRPr sz="20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vl6pPr marL="1737360" indent="-210185" algn="l" rtl="0" eaLnBrk="1" latinLnBrk="0" hangingPunct="1">
              <a:spcBef>
                <a:spcPct val="20000"/>
              </a:spcBef>
              <a:buClr>
                <a:schemeClr val="accent5"/>
              </a:buClr>
              <a:buSzPct val="80000"/>
              <a:buFont typeface="Wingdings 2" panose="05020102010507070707"/>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panose="05020102010507070707"/>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Clr>
                <a:srgbClr val="0BD0D9"/>
              </a:buClr>
              <a:buSzPct val="95000"/>
              <a:buNone/>
            </a:pPr>
            <a:r>
              <a:rPr lang="en-US" altLang="zh-CN" sz="3600" b="1" kern="1200" dirty="0">
                <a:solidFill>
                  <a:schemeClr val="accent1"/>
                </a:solidFill>
                <a:latin typeface="Arial" panose="020B0604020202020204" pitchFamily="34" charset="0"/>
                <a:ea typeface="汉仪君黑-75简" panose="00020600040101010101" charset="-122"/>
                <a:cs typeface="微软雅黑" panose="020B0503020204020204" charset="-122"/>
              </a:rPr>
              <a:t>条件：</a:t>
            </a:r>
            <a:endParaRPr lang="en-US" altLang="zh-CN" sz="3600" b="1" kern="1200" dirty="0">
              <a:solidFill>
                <a:schemeClr val="accent1"/>
              </a:solidFill>
              <a:latin typeface="Arial" panose="020B0604020202020204" pitchFamily="34" charset="0"/>
              <a:ea typeface="汉仪君黑-75简" panose="00020600040101010101" charset="-122"/>
              <a:cs typeface="微软雅黑" panose="020B0503020204020204" charset="-122"/>
            </a:endParaRPr>
          </a:p>
          <a:p>
            <a:pPr>
              <a:buClr>
                <a:srgbClr val="0BD0D9"/>
              </a:buClr>
              <a:buSzPct val="95000"/>
              <a:buFont typeface="Wingdings 2" panose="05020102010507070707" pitchFamily="18" charset="2"/>
              <a:buNone/>
            </a:pPr>
            <a:r>
              <a:rPr lang="en-US" sz="3200" dirty="0">
                <a:latin typeface="Arial" panose="020B0604020202020204" pitchFamily="34" charset="0"/>
                <a:ea typeface="汉仪君黑-55W" panose="00020600040101010101" charset="-122"/>
                <a:cs typeface="微软雅黑" panose="020B0503020204020204" charset="-122"/>
              </a:rPr>
              <a:t>        </a:t>
            </a:r>
            <a:r>
              <a:rPr sz="3200" dirty="0">
                <a:latin typeface="Arial" panose="020B0604020202020204" pitchFamily="34" charset="0"/>
                <a:ea typeface="汉仪君黑-55W" panose="00020600040101010101" charset="-122"/>
                <a:cs typeface="微软雅黑" panose="020B0503020204020204" charset="-122"/>
              </a:rPr>
              <a:t>学位申请者及其导师认为学位论文评阅未通过是因为学术观点分歧所致，同时需满足其他评阅结果获得</a:t>
            </a:r>
            <a:r>
              <a:rPr sz="3200" dirty="0">
                <a:solidFill>
                  <a:srgbClr val="FF0000"/>
                </a:solidFill>
                <a:latin typeface="Arial" panose="020B0604020202020204" pitchFamily="34" charset="0"/>
                <a:ea typeface="汉仪君黑-55W" panose="00020600040101010101" charset="-122"/>
                <a:cs typeface="微软雅黑" panose="020B0503020204020204" charset="-122"/>
              </a:rPr>
              <a:t>至少 2 份 A（优秀）且不得出现 C（一般）及以下</a:t>
            </a:r>
            <a:r>
              <a:rPr sz="3200" dirty="0">
                <a:latin typeface="Arial" panose="020B0604020202020204" pitchFamily="34" charset="0"/>
                <a:ea typeface="汉仪君黑-55W" panose="00020600040101010101" charset="-122"/>
                <a:cs typeface="微软雅黑" panose="020B0503020204020204" charset="-122"/>
              </a:rPr>
              <a:t>的成绩</a:t>
            </a:r>
            <a:endParaRPr sz="3200" dirty="0">
              <a:latin typeface="Arial" panose="020B0604020202020204" pitchFamily="34" charset="0"/>
              <a:ea typeface="汉仪君黑-55W" panose="00020600040101010101" charset="-122"/>
              <a:cs typeface="微软雅黑" panose="020B0503020204020204" charset="-122"/>
            </a:endParaRPr>
          </a:p>
          <a:p>
            <a:pPr>
              <a:buClr>
                <a:srgbClr val="0BD0D9"/>
              </a:buClr>
              <a:buSzPct val="95000"/>
              <a:buFont typeface="Wingdings 2" panose="05020102010507070707" pitchFamily="18" charset="2"/>
              <a:buNone/>
            </a:pPr>
            <a:endParaRPr lang="en-US" altLang="zh-CN" sz="3600" b="1" kern="1200" dirty="0">
              <a:solidFill>
                <a:schemeClr val="accent1"/>
              </a:solidFill>
              <a:latin typeface="Arial" panose="020B0604020202020204" pitchFamily="34" charset="0"/>
              <a:ea typeface="汉仪君黑-75简" panose="00020600040101010101" charset="-122"/>
              <a:cs typeface="微软雅黑" panose="020B0503020204020204" charset="-122"/>
            </a:endParaRPr>
          </a:p>
          <a:p>
            <a:pPr>
              <a:buClr>
                <a:srgbClr val="0BD0D9"/>
              </a:buClr>
              <a:buSzPct val="95000"/>
              <a:buFont typeface="Wingdings 2" panose="05020102010507070707" pitchFamily="18" charset="2"/>
              <a:buNone/>
            </a:pPr>
            <a:r>
              <a:rPr lang="en-US" altLang="zh-CN" sz="3600" b="1" kern="1200" dirty="0">
                <a:solidFill>
                  <a:schemeClr val="accent1"/>
                </a:solidFill>
                <a:latin typeface="Arial" panose="020B0604020202020204" pitchFamily="34" charset="0"/>
                <a:ea typeface="汉仪君黑-75简" panose="00020600040101010101" charset="-122"/>
                <a:cs typeface="微软雅黑" panose="020B0503020204020204" charset="-122"/>
              </a:rPr>
              <a:t>操作步骤：</a:t>
            </a:r>
            <a:endParaRPr lang="en-US" altLang="zh-CN" sz="3600" b="1" kern="1200" dirty="0">
              <a:solidFill>
                <a:schemeClr val="accent1"/>
              </a:solidFill>
              <a:latin typeface="Arial" panose="020B0604020202020204" pitchFamily="34" charset="0"/>
              <a:ea typeface="汉仪君黑-75简" panose="00020600040101010101" charset="-122"/>
              <a:cs typeface="微软雅黑" panose="020B0503020204020204" charset="-122"/>
            </a:endParaRPr>
          </a:p>
          <a:p>
            <a:pPr>
              <a:buClr>
                <a:srgbClr val="0BD0D9"/>
              </a:buClr>
              <a:buSzPct val="95000"/>
              <a:buFont typeface="Wingdings 2" panose="05020102010507070707" pitchFamily="18" charset="2"/>
              <a:buNone/>
            </a:pPr>
            <a:r>
              <a:rPr lang="en-US" altLang="zh-CN" sz="3200" kern="1200" dirty="0">
                <a:solidFill>
                  <a:schemeClr val="dk1"/>
                </a:solidFill>
                <a:latin typeface="Arial" panose="020B0604020202020204" pitchFamily="34" charset="0"/>
                <a:ea typeface="汉仪君黑-55W" panose="00020600040101010101" charset="-122"/>
                <a:cs typeface="微软雅黑" panose="020B0503020204020204" charset="-122"/>
              </a:rPr>
              <a:t> </a:t>
            </a:r>
            <a:r>
              <a:rPr lang="en-US" altLang="zh-CN" sz="2855" kern="1200" dirty="0">
                <a:solidFill>
                  <a:schemeClr val="dk1"/>
                </a:solidFill>
                <a:latin typeface="Arial" panose="020B0604020202020204" pitchFamily="34" charset="0"/>
                <a:ea typeface="汉仪君黑-55W" panose="00020600040101010101" charset="-122"/>
                <a:cs typeface="微软雅黑" panose="020B0503020204020204" charset="-122"/>
              </a:rPr>
              <a:t> 1</a:t>
            </a:r>
            <a:r>
              <a:rPr lang="zh-CN" altLang="en-US" sz="2855" kern="1200" dirty="0">
                <a:solidFill>
                  <a:schemeClr val="dk1"/>
                </a:solidFill>
                <a:latin typeface="Arial" panose="020B0604020202020204" pitchFamily="34" charset="0"/>
                <a:ea typeface="汉仪君黑-55W" panose="00020600040101010101" charset="-122"/>
                <a:cs typeface="微软雅黑" panose="020B0503020204020204" charset="-122"/>
              </a:rPr>
              <a:t>、学生提交《浙江大学博士/硕士学位论文评阅学术观点分歧申诉表》</a:t>
            </a:r>
            <a:endParaRPr lang="zh-CN" altLang="en-US" sz="2855" kern="1200" dirty="0">
              <a:solidFill>
                <a:schemeClr val="dk1"/>
              </a:solidFill>
              <a:latin typeface="Arial" panose="020B0604020202020204" pitchFamily="34" charset="0"/>
              <a:ea typeface="汉仪君黑-55W" panose="00020600040101010101" charset="-122"/>
              <a:cs typeface="微软雅黑" panose="020B0503020204020204" charset="-122"/>
            </a:endParaRPr>
          </a:p>
          <a:p>
            <a:pPr>
              <a:buClr>
                <a:srgbClr val="0BD0D9"/>
              </a:buClr>
              <a:buSzPct val="95000"/>
              <a:buFont typeface="Wingdings 2" panose="05020102010507070707" pitchFamily="18" charset="2"/>
              <a:buNone/>
            </a:pPr>
            <a:r>
              <a:rPr lang="en-US" altLang="zh-CN" sz="2855" kern="1200" dirty="0">
                <a:solidFill>
                  <a:schemeClr val="dk1"/>
                </a:solidFill>
                <a:latin typeface="Arial" panose="020B0604020202020204" pitchFamily="34" charset="0"/>
                <a:ea typeface="汉仪君黑-55W" panose="00020600040101010101" charset="-122"/>
                <a:cs typeface="微软雅黑" panose="020B0503020204020204" charset="-122"/>
              </a:rPr>
              <a:t>  2</a:t>
            </a:r>
            <a:r>
              <a:rPr lang="zh-CN" altLang="en-US" sz="2855" kern="1200" dirty="0">
                <a:solidFill>
                  <a:schemeClr val="dk1"/>
                </a:solidFill>
                <a:latin typeface="Arial" panose="020B0604020202020204" pitchFamily="34" charset="0"/>
                <a:ea typeface="汉仪君黑-55W" panose="00020600040101010101" charset="-122"/>
                <a:cs typeface="微软雅黑" panose="020B0503020204020204" charset="-122"/>
              </a:rPr>
              <a:t>、学科委员会</a:t>
            </a:r>
            <a:r>
              <a:rPr sz="2855" kern="1200" dirty="0">
                <a:solidFill>
                  <a:schemeClr val="dk1"/>
                </a:solidFill>
                <a:latin typeface="Arial" panose="020B0604020202020204" pitchFamily="34" charset="0"/>
                <a:ea typeface="汉仪君黑-55W" panose="00020600040101010101" charset="-122"/>
                <a:cs typeface="微软雅黑" panose="020B0503020204020204" charset="-122"/>
              </a:rPr>
              <a:t>组织 3 位同行专家进行初步审定</a:t>
            </a:r>
            <a:endParaRPr sz="2855" kern="1200" dirty="0">
              <a:solidFill>
                <a:schemeClr val="dk1"/>
              </a:solidFill>
              <a:latin typeface="Arial" panose="020B0604020202020204" pitchFamily="34" charset="0"/>
              <a:ea typeface="汉仪君黑-55W" panose="00020600040101010101" charset="-122"/>
              <a:cs typeface="微软雅黑" panose="020B0503020204020204" charset="-122"/>
            </a:endParaRPr>
          </a:p>
          <a:p>
            <a:pPr>
              <a:buClr>
                <a:srgbClr val="0BD0D9"/>
              </a:buClr>
              <a:buSzPct val="95000"/>
              <a:buFont typeface="Wingdings 2" panose="05020102010507070707" pitchFamily="18" charset="2"/>
              <a:buNone/>
            </a:pPr>
            <a:r>
              <a:rPr lang="en-US" altLang="zh-CN" sz="2855" kern="1200" dirty="0">
                <a:solidFill>
                  <a:schemeClr val="dk1"/>
                </a:solidFill>
                <a:latin typeface="Arial" panose="020B0604020202020204" pitchFamily="34" charset="0"/>
                <a:ea typeface="汉仪君黑-55W" panose="00020600040101010101" charset="-122"/>
                <a:cs typeface="微软雅黑" panose="020B0503020204020204" charset="-122"/>
              </a:rPr>
              <a:t>  3</a:t>
            </a:r>
            <a:r>
              <a:rPr lang="zh-CN" altLang="en-US" sz="2855" kern="1200" dirty="0">
                <a:solidFill>
                  <a:schemeClr val="dk1"/>
                </a:solidFill>
                <a:latin typeface="Arial" panose="020B0604020202020204" pitchFamily="34" charset="0"/>
                <a:ea typeface="汉仪君黑-55W" panose="00020600040101010101" charset="-122"/>
                <a:cs typeface="微软雅黑" panose="020B0503020204020204" charset="-122"/>
              </a:rPr>
              <a:t>、</a:t>
            </a:r>
            <a:r>
              <a:rPr sz="2855" kern="1200" dirty="0">
                <a:solidFill>
                  <a:schemeClr val="dk1"/>
                </a:solidFill>
                <a:latin typeface="Arial" panose="020B0604020202020204" pitchFamily="34" charset="0"/>
                <a:ea typeface="汉仪君黑-55W" panose="00020600040101010101" charset="-122"/>
                <a:cs typeface="微软雅黑" panose="020B0503020204020204" charset="-122"/>
              </a:rPr>
              <a:t>如最终裁定结果确属学术观点分歧，可另聘两位专家进行双盲隐名评阅</a:t>
            </a:r>
            <a:r>
              <a:rPr lang="en-US" altLang="zh-CN" sz="2855" kern="1200" dirty="0">
                <a:solidFill>
                  <a:schemeClr val="dk1"/>
                </a:solidFill>
                <a:latin typeface="Arial" panose="020B0604020202020204" pitchFamily="34" charset="0"/>
                <a:ea typeface="汉仪君黑-55W" panose="00020600040101010101" charset="-122"/>
                <a:cs typeface="微软雅黑" panose="020B0503020204020204" charset="-122"/>
              </a:rPr>
              <a:t>  </a:t>
            </a:r>
            <a:endParaRPr lang="en-US" altLang="zh-CN" sz="2855" kern="1200" dirty="0">
              <a:solidFill>
                <a:schemeClr val="dk1"/>
              </a:solidFill>
              <a:latin typeface="Arial" panose="020B0604020202020204" pitchFamily="34" charset="0"/>
              <a:ea typeface="汉仪君黑-55W" panose="00020600040101010101" charset="-122"/>
              <a:cs typeface="微软雅黑" panose="020B0503020204020204" charset="-122"/>
            </a:endParaRPr>
          </a:p>
          <a:p>
            <a:pPr>
              <a:buClr>
                <a:srgbClr val="0BD0D9"/>
              </a:buClr>
              <a:buSzPct val="95000"/>
              <a:buFont typeface="Wingdings 2" panose="05020102010507070707" pitchFamily="18" charset="2"/>
              <a:buNone/>
            </a:pPr>
            <a:r>
              <a:rPr lang="en-US" altLang="zh-CN" sz="2855" kern="1200" dirty="0">
                <a:solidFill>
                  <a:schemeClr val="dk1"/>
                </a:solidFill>
                <a:latin typeface="Arial" panose="020B0604020202020204" pitchFamily="34" charset="0"/>
                <a:ea typeface="汉仪君黑-55W" panose="00020600040101010101" charset="-122"/>
                <a:cs typeface="微软雅黑" panose="020B0503020204020204" charset="-122"/>
              </a:rPr>
              <a:t>  4</a:t>
            </a:r>
            <a:r>
              <a:rPr lang="zh-CN" altLang="en-US" sz="2855" kern="1200" dirty="0">
                <a:solidFill>
                  <a:schemeClr val="dk1"/>
                </a:solidFill>
                <a:latin typeface="Arial" panose="020B0604020202020204" pitchFamily="34" charset="0"/>
                <a:ea typeface="汉仪君黑-55W" panose="00020600040101010101" charset="-122"/>
                <a:cs typeface="微软雅黑" panose="020B0503020204020204" charset="-122"/>
              </a:rPr>
              <a:t>、评阅结果“学位论文总体等级评价”不为“D（较差）”且“学位论文是否同意答辩的意见”不为“需要进行较大的修改后答辩”和“未达到研究生学位论文要求不同意答辩”者，方可进入答辩程序，否则本次学位申请程序终止</a:t>
            </a:r>
            <a:endParaRPr lang="zh-CN" altLang="en-US" sz="2855" kern="1200" dirty="0">
              <a:solidFill>
                <a:schemeClr val="dk1"/>
              </a:solidFill>
              <a:latin typeface="Arial" panose="020B0604020202020204" pitchFamily="34" charset="0"/>
              <a:ea typeface="汉仪君黑-55W" panose="00020600040101010101" charset="-122"/>
              <a:cs typeface="微软雅黑" panose="020B0503020204020204" charset="-122"/>
            </a:endParaRPr>
          </a:p>
          <a:p>
            <a:pPr>
              <a:buClr>
                <a:srgbClr val="0BD0D9"/>
              </a:buClr>
              <a:buSzPct val="95000"/>
              <a:buFont typeface="Wingdings 2" panose="05020102010507070707" pitchFamily="18" charset="2"/>
              <a:buNone/>
            </a:pPr>
            <a:r>
              <a:rPr lang="zh-CN" altLang="en-US" sz="2855" kern="1200" dirty="0">
                <a:solidFill>
                  <a:srgbClr val="FF0000"/>
                </a:solidFill>
                <a:latin typeface="Arial" panose="020B0604020202020204" pitchFamily="34" charset="0"/>
                <a:ea typeface="汉仪君黑-55W" panose="00020600040101010101" charset="-122"/>
                <a:cs typeface="微软雅黑" panose="020B0503020204020204" charset="-122"/>
              </a:rPr>
              <a:t>（评阅费用自行承担）</a:t>
            </a:r>
            <a:endParaRPr lang="en-US" altLang="zh-CN" sz="2855" kern="1200" dirty="0">
              <a:solidFill>
                <a:srgbClr val="FF0000"/>
              </a:solidFill>
              <a:latin typeface="Arial" panose="020B0604020202020204" pitchFamily="34" charset="0"/>
              <a:ea typeface="汉仪君黑-55W" panose="00020600040101010101" charset="-122"/>
              <a:cs typeface="微软雅黑" panose="020B0503020204020204" charset="-122"/>
            </a:endParaRPr>
          </a:p>
          <a:p>
            <a:pPr>
              <a:buClr>
                <a:srgbClr val="0BD0D9"/>
              </a:buClr>
              <a:buSzPct val="95000"/>
              <a:buFont typeface="Wingdings 2" panose="05020102010507070707" pitchFamily="18" charset="2"/>
              <a:buNone/>
            </a:pPr>
            <a:endParaRPr lang="en-US" altLang="zh-CN" sz="3465" kern="1200" dirty="0">
              <a:solidFill>
                <a:schemeClr val="dk1"/>
              </a:solidFill>
              <a:latin typeface="Arial" panose="020B0604020202020204" pitchFamily="34" charset="0"/>
              <a:ea typeface="汉仪君黑-55W" panose="00020600040101010101" charset="-122"/>
              <a:cs typeface="微软雅黑" panose="020B0503020204020204" charset="-122"/>
            </a:endParaRPr>
          </a:p>
          <a:p>
            <a:pPr>
              <a:buClr>
                <a:srgbClr val="0BD0D9"/>
              </a:buClr>
              <a:buSzPct val="95000"/>
              <a:buFont typeface="Wingdings 2" panose="05020102010507070707" pitchFamily="18" charset="2"/>
              <a:buNone/>
            </a:pPr>
            <a:endParaRPr lang="en-US" altLang="zh-CN" sz="3465" kern="1200" dirty="0">
              <a:solidFill>
                <a:schemeClr val="dk1"/>
              </a:solidFill>
              <a:latin typeface="Arial" panose="020B0604020202020204" pitchFamily="34" charset="0"/>
              <a:ea typeface="汉仪君黑-55W" panose="00020600040101010101" charset="-122"/>
              <a:cs typeface="微软雅黑" panose="020B0503020204020204" charset="-122"/>
            </a:endParaRPr>
          </a:p>
          <a:p>
            <a:pPr>
              <a:buClr>
                <a:srgbClr val="0BD0D9"/>
              </a:buClr>
              <a:buSzPct val="95000"/>
              <a:buFont typeface="Wingdings 2" panose="05020102010507070707" pitchFamily="18" charset="2"/>
              <a:buNone/>
            </a:pPr>
            <a:endParaRPr lang="en-US" altLang="zh-CN" sz="3465" kern="1200" dirty="0">
              <a:solidFill>
                <a:schemeClr val="dk1"/>
              </a:solidFill>
              <a:latin typeface="Arial" panose="020B0604020202020204" pitchFamily="34" charset="0"/>
              <a:ea typeface="汉仪君黑-55W" panose="00020600040101010101" charset="-122"/>
              <a:cs typeface="微软雅黑" panose="020B0503020204020204" charset="-122"/>
            </a:endParaRPr>
          </a:p>
        </p:txBody>
      </p:sp>
      <p:sp>
        <p:nvSpPr>
          <p:cNvPr id="35841" name="标题 1"/>
          <p:cNvSpPr>
            <a:spLocks noGrp="1"/>
          </p:cNvSpPr>
          <p:nvPr>
            <p:custDataLst>
              <p:tags r:id="rId4"/>
            </p:custDataLst>
          </p:nvPr>
        </p:nvSpPr>
        <p:spPr>
          <a:xfrm>
            <a:off x="767715" y="303530"/>
            <a:ext cx="8229600" cy="720090"/>
          </a:xfrm>
          <a:prstGeom prst="rect">
            <a:avLst/>
          </a:prstGeom>
        </p:spPr>
        <p:txBody>
          <a:bodyPr vert="horz" wrap="square" lIns="0" tIns="45720" rIns="0" bIns="0" rtlCol="0" anchor="b" anchorCtr="0">
            <a:normAutofit/>
          </a:bodyPr>
          <a:lstStyle>
            <a:lvl1pPr algn="l" defTabSz="914400" rtl="0" eaLnBrk="1" latinLnBrk="0" hangingPunct="1">
              <a:lnSpc>
                <a:spcPct val="120000"/>
              </a:lnSpc>
              <a:spcBef>
                <a:spcPct val="0"/>
              </a:spcBef>
              <a:buNone/>
              <a:defRPr sz="4000" kern="1200">
                <a:solidFill>
                  <a:schemeClr val="tx1"/>
                </a:solidFill>
                <a:latin typeface="+mj-lt"/>
                <a:ea typeface="+mj-ea"/>
                <a:cs typeface="+mj-cs"/>
              </a:defRPr>
            </a:lvl1pPr>
          </a:lstStyle>
          <a:p>
            <a:r>
              <a:rPr lang="en-US" altLang="zh-CN" sz="3600" b="1" dirty="0">
                <a:solidFill>
                  <a:schemeClr val="accent1"/>
                </a:solidFill>
                <a:latin typeface="Arial" panose="020B0604020202020204" pitchFamily="34" charset="0"/>
                <a:ea typeface="汉仪君黑-75简" panose="00020600040101010101" charset="-122"/>
                <a:cs typeface="微软雅黑" panose="020B0503020204020204" charset="-122"/>
              </a:rPr>
              <a:t>3.学术观点争议裁定</a:t>
            </a:r>
            <a:endParaRPr lang="en-US" altLang="zh-CN" sz="3600" b="1" dirty="0">
              <a:solidFill>
                <a:schemeClr val="accent1"/>
              </a:solidFill>
              <a:latin typeface="Arial" panose="020B0604020202020204" pitchFamily="34" charset="0"/>
              <a:ea typeface="汉仪君黑-75简" panose="00020600040101010101" charset="-122"/>
              <a:cs typeface="微软雅黑" panose="020B0503020204020204" charset="-122"/>
            </a:endParaRPr>
          </a:p>
        </p:txBody>
      </p:sp>
    </p:spTree>
    <p:custDataLst>
      <p:tags r:id="rId5"/>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2121491" y="7100648"/>
            <a:ext cx="7982885" cy="276999"/>
          </a:xfrm>
          <a:prstGeom prst="rect">
            <a:avLst/>
          </a:prstGeom>
          <a:effectLst/>
        </p:spPr>
        <p:txBody>
          <a:bodyPr wrap="square" anchor="ctr" anchorCtr="0">
            <a:normAutofit fontScale="80000"/>
          </a:bodyPr>
          <a:lstStyle>
            <a:defPPr>
              <a:defRPr lang="zh-CN"/>
            </a:defPPr>
            <a:lvl1pPr algn="dist">
              <a:defRPr sz="1200" b="0" i="0">
                <a:solidFill>
                  <a:schemeClr val="bg1">
                    <a:alpha val="70000"/>
                  </a:schemeClr>
                </a:solidFill>
                <a:latin typeface="+mn-ea"/>
                <a:cs typeface="Impact" panose="020B0806030902050204" charset="0"/>
              </a:defRPr>
            </a:lvl1pPr>
          </a:lstStyle>
          <a:p>
            <a:r>
              <a:rPr lang="en-US" altLang="zh-CN" sz="1335" dirty="0">
                <a:solidFill>
                  <a:schemeClr val="lt1">
                    <a:alpha val="70000"/>
                  </a:schemeClr>
                </a:solidFill>
              </a:rPr>
              <a:t>DEFENCE</a:t>
            </a:r>
            <a:endParaRPr lang="en-US" altLang="zh-CN" sz="1335" dirty="0">
              <a:solidFill>
                <a:schemeClr val="lt1">
                  <a:alpha val="70000"/>
                </a:schemeClr>
              </a:solidFill>
            </a:endParaRPr>
          </a:p>
        </p:txBody>
      </p:sp>
      <p:sp>
        <p:nvSpPr>
          <p:cNvPr id="2" name="文本框 1"/>
          <p:cNvSpPr txBox="1"/>
          <p:nvPr/>
        </p:nvSpPr>
        <p:spPr>
          <a:xfrm>
            <a:off x="3048000" y="2636520"/>
            <a:ext cx="6096000" cy="922020"/>
          </a:xfrm>
          <a:prstGeom prst="rect">
            <a:avLst/>
          </a:prstGeom>
          <a:noFill/>
        </p:spPr>
        <p:txBody>
          <a:bodyPr wrap="square" rtlCol="0" anchor="t">
            <a:spAutoFit/>
          </a:bodyPr>
          <a:p>
            <a:pPr algn="ctr"/>
            <a:r>
              <a:rPr lang="zh-CN" altLang="en-US" sz="5400" b="1" dirty="0">
                <a:solidFill>
                  <a:schemeClr val="bg1"/>
                </a:solidFill>
                <a:ea typeface="汉仪君黑-75简" panose="00020600040101010101" charset="-122"/>
                <a:sym typeface="+mn-ea"/>
              </a:rPr>
              <a:t>三、学位论文答辩</a:t>
            </a:r>
            <a:endParaRPr lang="zh-CN" altLang="en-US" sz="5400" b="1" dirty="0">
              <a:solidFill>
                <a:schemeClr val="bg1"/>
              </a:solidFill>
              <a:ea typeface="汉仪君黑-75简" panose="00020600040101010101" charset="-122"/>
              <a:sym typeface="+mn-ea"/>
            </a:endParaRPr>
          </a:p>
        </p:txBody>
      </p:sp>
    </p:spTree>
    <p:custDataLst>
      <p:tags r:id="rId2"/>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3" name="矩形 22"/>
          <p:cNvSpPr/>
          <p:nvPr userDrawn="1">
            <p:custDataLst>
              <p:tags r:id="rId1"/>
            </p:custDataLst>
          </p:nvPr>
        </p:nvSpPr>
        <p:spPr>
          <a:xfrm>
            <a:off x="67" y="-27529"/>
            <a:ext cx="461665" cy="15231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cxnSp>
        <p:nvCxnSpPr>
          <p:cNvPr id="3" name="直接连接符 2"/>
          <p:cNvCxnSpPr/>
          <p:nvPr>
            <p:custDataLst>
              <p:tags r:id="rId2"/>
            </p:custDataLst>
          </p:nvPr>
        </p:nvCxnSpPr>
        <p:spPr>
          <a:xfrm>
            <a:off x="457204" y="1197197"/>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3"/>
            </p:custDataLst>
          </p:nvPr>
        </p:nvSpPr>
        <p:spPr>
          <a:xfrm>
            <a:off x="695329" y="429263"/>
            <a:ext cx="11277691"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altLang="en-US" dirty="0">
                <a:solidFill>
                  <a:schemeClr val="accent1"/>
                </a:solidFill>
                <a:latin typeface="Arial" panose="020B0604020202020204" pitchFamily="34" charset="0"/>
                <a:ea typeface="汉仪君黑-75简" panose="00020600040101010101" charset="-122"/>
                <a:cs typeface="微软雅黑" panose="020B0503020204020204" charset="-122"/>
              </a:rPr>
              <a:t>三、</a:t>
            </a:r>
            <a:r>
              <a:rPr dirty="0">
                <a:solidFill>
                  <a:schemeClr val="accent1"/>
                </a:solidFill>
                <a:latin typeface="Arial" panose="020B0604020202020204" pitchFamily="34" charset="0"/>
                <a:ea typeface="汉仪君黑-75简" panose="00020600040101010101" charset="-122"/>
                <a:cs typeface="微软雅黑" panose="020B0503020204020204" charset="-122"/>
              </a:rPr>
              <a:t>学位论文答辩（</a:t>
            </a:r>
            <a:r>
              <a:rPr lang="en-US" dirty="0">
                <a:solidFill>
                  <a:schemeClr val="accent1"/>
                </a:solidFill>
                <a:latin typeface="Arial" panose="020B0604020202020204" pitchFamily="34" charset="0"/>
                <a:ea typeface="汉仪君黑-75简" panose="00020600040101010101" charset="-122"/>
                <a:cs typeface="微软雅黑" panose="020B0503020204020204" charset="-122"/>
              </a:rPr>
              <a:t>11</a:t>
            </a:r>
            <a:r>
              <a:rPr dirty="0">
                <a:solidFill>
                  <a:schemeClr val="accent1"/>
                </a:solidFill>
                <a:latin typeface="Arial" panose="020B0604020202020204" pitchFamily="34" charset="0"/>
                <a:ea typeface="汉仪君黑-75简" panose="00020600040101010101" charset="-122"/>
                <a:cs typeface="微软雅黑" panose="020B0503020204020204" charset="-122"/>
              </a:rPr>
              <a:t>月30日前完成）</a:t>
            </a:r>
            <a:endParaRPr dirty="0">
              <a:solidFill>
                <a:schemeClr val="accent1"/>
              </a:solidFill>
              <a:latin typeface="Arial" panose="020B0604020202020204" pitchFamily="34" charset="0"/>
              <a:ea typeface="汉仪君黑-75简" panose="00020600040101010101" charset="-122"/>
              <a:cs typeface="微软雅黑" panose="020B0503020204020204" charset="-122"/>
            </a:endParaRPr>
          </a:p>
        </p:txBody>
      </p:sp>
      <p:sp>
        <p:nvSpPr>
          <p:cNvPr id="7" name="文本框 6"/>
          <p:cNvSpPr txBox="1"/>
          <p:nvPr/>
        </p:nvSpPr>
        <p:spPr>
          <a:xfrm>
            <a:off x="1343660" y="1485265"/>
            <a:ext cx="9264015" cy="4228465"/>
          </a:xfrm>
          <a:prstGeom prst="rect">
            <a:avLst/>
          </a:prstGeom>
          <a:noFill/>
        </p:spPr>
        <p:txBody>
          <a:bodyPr wrap="square" rtlCol="0" anchor="t">
            <a:noAutofit/>
          </a:bodyPr>
          <a:p>
            <a:pPr indent="406400"/>
            <a:r>
              <a:rPr lang="zh-CN" sz="1800" dirty="0">
                <a:solidFill>
                  <a:srgbClr val="000000"/>
                </a:solidFill>
                <a:sym typeface="+mn-ea"/>
              </a:rPr>
              <a:t>博士学位论文答辩委员会由</a:t>
            </a:r>
            <a:r>
              <a:rPr lang="en-US" sz="1800" dirty="0">
                <a:solidFill>
                  <a:srgbClr val="000000"/>
                </a:solidFill>
                <a:latin typeface="仿宋_GB2312" panose="02010609030101010101" charset="-122"/>
                <a:sym typeface="+mn-ea"/>
              </a:rPr>
              <a:t> </a:t>
            </a:r>
            <a:r>
              <a:rPr lang="en-US" sz="1800" dirty="0">
                <a:solidFill>
                  <a:srgbClr val="000000"/>
                </a:solidFill>
                <a:latin typeface="TimesNewRomanPSMT" charset="0"/>
                <a:sym typeface="+mn-ea"/>
              </a:rPr>
              <a:t>5-7 </a:t>
            </a:r>
            <a:r>
              <a:rPr lang="zh-CN" sz="1800" dirty="0">
                <a:solidFill>
                  <a:srgbClr val="000000"/>
                </a:solidFill>
                <a:sym typeface="+mn-ea"/>
              </a:rPr>
              <a:t>名具有博士研究生导师资格的教师或具有正高职称的专家组成，其中半数以上应具有博士研究生导师资格，校外相关学科的专家不少于</a:t>
            </a:r>
            <a:r>
              <a:rPr lang="en-US" sz="1800" dirty="0">
                <a:solidFill>
                  <a:srgbClr val="000000"/>
                </a:solidFill>
                <a:latin typeface="TimesNewRomanPSMT" charset="0"/>
                <a:sym typeface="+mn-ea"/>
              </a:rPr>
              <a:t>1</a:t>
            </a:r>
            <a:r>
              <a:rPr lang="zh-CN" sz="1800" dirty="0">
                <a:solidFill>
                  <a:srgbClr val="000000"/>
                </a:solidFill>
                <a:sym typeface="+mn-ea"/>
              </a:rPr>
              <a:t>人。专业学位博士学位论文答辩委员会成员须有一位来自相关行业实践领域具有正高级专业技术职称的专家（联合导师除外）。交叉学科博士学位论文答辩委员会成员应选聘</a:t>
            </a:r>
            <a:r>
              <a:rPr lang="en-US" sz="1800" dirty="0">
                <a:solidFill>
                  <a:srgbClr val="000000"/>
                </a:solidFill>
                <a:latin typeface="TimesNewRomanPSMT" charset="0"/>
                <a:sym typeface="+mn-ea"/>
              </a:rPr>
              <a:t>1-2</a:t>
            </a:r>
            <a:r>
              <a:rPr lang="zh-CN" sz="1800" dirty="0">
                <a:solidFill>
                  <a:srgbClr val="000000"/>
                </a:solidFill>
                <a:sym typeface="+mn-ea"/>
              </a:rPr>
              <a:t>名所涉交叉学科的专家。答辩委员会主席应由具备博士生导师资格的教师或者具有正高职称的专家担任。</a:t>
            </a:r>
            <a:r>
              <a:rPr lang="zh-CN" altLang="en-US" sz="1800" dirty="0">
                <a:solidFill>
                  <a:srgbClr val="000000"/>
                </a:solidFill>
                <a:latin typeface="仿宋_GB2312" panose="02010609030101010101" charset="-122"/>
                <a:sym typeface="+mn-ea"/>
              </a:rPr>
              <a:t>委员会秘书应由具有博士学位或副高及以上职称的教职人员担任。</a:t>
            </a:r>
            <a:endParaRPr lang="zh-CN" sz="1800" dirty="0">
              <a:solidFill>
                <a:srgbClr val="000000"/>
              </a:solidFill>
              <a:ea typeface="宋体" panose="02010600030101010101" pitchFamily="2" charset="-122"/>
            </a:endParaRPr>
          </a:p>
          <a:p>
            <a:pPr indent="406400"/>
            <a:r>
              <a:rPr lang="zh-CN" sz="1800" dirty="0">
                <a:solidFill>
                  <a:srgbClr val="000000"/>
                </a:solidFill>
                <a:sym typeface="+mn-ea"/>
              </a:rPr>
              <a:t>硕士学位论文答辩委员会一般由校内外</a:t>
            </a:r>
            <a:r>
              <a:rPr lang="en-US" sz="1800" dirty="0">
                <a:solidFill>
                  <a:srgbClr val="000000"/>
                </a:solidFill>
                <a:latin typeface="仿宋_GB2312" panose="02010609030101010101" charset="-122"/>
                <a:sym typeface="+mn-ea"/>
              </a:rPr>
              <a:t> </a:t>
            </a:r>
            <a:r>
              <a:rPr lang="en-US" sz="1800" dirty="0">
                <a:solidFill>
                  <a:srgbClr val="000000"/>
                </a:solidFill>
                <a:latin typeface="TimesNewRomanPSMT" charset="0"/>
                <a:sym typeface="+mn-ea"/>
              </a:rPr>
              <a:t>3-5</a:t>
            </a:r>
            <a:r>
              <a:rPr lang="zh-CN" sz="1800" dirty="0">
                <a:solidFill>
                  <a:srgbClr val="000000"/>
                </a:solidFill>
                <a:sym typeface="+mn-ea"/>
              </a:rPr>
              <a:t>名具有硕士研究生导师资格的教师或具有高级职称的专家组成，其中应有校外相关学科的专家参加。专业学位硕士学位论文答辩委员会成员须有一位来自相关行业实践领域具有高级专业技术职称的专家（联合导师除外）。答辩委员会主席应由具有博士研究生导师资格的教师或者具有正高职称的专家担任。</a:t>
            </a:r>
            <a:r>
              <a:rPr lang="zh-CN" altLang="en-US" sz="1800" dirty="0">
                <a:solidFill>
                  <a:srgbClr val="000000"/>
                </a:solidFill>
                <a:sym typeface="+mn-ea"/>
              </a:rPr>
              <a:t>答辩委员会秘书应由具有硕士学位或中级及以上职称的教职人员担任。</a:t>
            </a:r>
            <a:endParaRPr lang="zh-CN" altLang="en-US" sz="1800" dirty="0">
              <a:solidFill>
                <a:srgbClr val="000000"/>
              </a:solidFill>
              <a:sym typeface="+mn-ea"/>
            </a:endParaRPr>
          </a:p>
        </p:txBody>
      </p:sp>
      <p:sp>
        <p:nvSpPr>
          <p:cNvPr id="8" name="内容占位符 3"/>
          <p:cNvSpPr>
            <a:spLocks noGrp="1"/>
          </p:cNvSpPr>
          <p:nvPr>
            <p:custDataLst>
              <p:tags r:id="rId4"/>
            </p:custDataLst>
          </p:nvPr>
        </p:nvSpPr>
        <p:spPr>
          <a:xfrm>
            <a:off x="2639966" y="4581288"/>
            <a:ext cx="3714750" cy="357188"/>
          </a:xfrm>
          <a:prstGeom prst="rect">
            <a:avLst/>
          </a:prstGeom>
          <a:solidFill>
            <a:srgbClr val="FFFF00"/>
          </a:solidFill>
        </p:spPr>
        <p:txBody>
          <a:bodyPr vert="horz" wrap="square" lIns="91440" tIns="45720" rIns="91440" bIns="45720" numCol="1" rtlCol="0" anchor="t" anchorCtr="0" compatLnSpc="1">
            <a:normAutofit fontScale="72500"/>
          </a:bodyPr>
          <a:lstStyle>
            <a:lvl1pPr marL="171450" indent="-171450" algn="l" defTabSz="685800" rtl="0" eaLnBrk="1" latinLnBrk="0" hangingPunct="1">
              <a:lnSpc>
                <a:spcPct val="12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panose="05020102010507070707"/>
              <a:buNone/>
              <a:defRPr/>
            </a:pPr>
            <a:r>
              <a:rPr kumimoji="0" lang="en-US" altLang="zh-CN" sz="2000" b="0" i="0" u="none" strike="noStrike" kern="1200" cap="none" spc="0" normalizeH="0" baseline="0" noProof="0" dirty="0">
                <a:ln>
                  <a:noFill/>
                </a:ln>
                <a:solidFill>
                  <a:schemeClr val="tx1"/>
                </a:solidFill>
                <a:effectLst/>
                <a:uLnTx/>
                <a:uFillTx/>
                <a:latin typeface="+mn-lt"/>
                <a:ea typeface="+mn-ea"/>
                <a:cs typeface="+mn-cs"/>
              </a:rPr>
              <a:t>1</a:t>
            </a:r>
            <a:r>
              <a:rPr kumimoji="0" lang="zh-CN" altLang="en-US" sz="2000" b="0" i="0" u="none" strike="noStrike" kern="1200" cap="none" spc="0" normalizeH="0" baseline="0" noProof="0" dirty="0">
                <a:ln>
                  <a:noFill/>
                </a:ln>
                <a:solidFill>
                  <a:schemeClr val="tx1"/>
                </a:solidFill>
                <a:effectLst/>
                <a:uLnTx/>
                <a:uFillTx/>
                <a:latin typeface="+mn-lt"/>
                <a:ea typeface="+mn-ea"/>
                <a:cs typeface="+mn-cs"/>
              </a:rPr>
              <a:t>、评阅结果通过方可答辩。</a:t>
            </a:r>
            <a:endParaRPr kumimoji="0" lang="zh-CN" altLang="en-US"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矩形 9"/>
          <p:cNvSpPr/>
          <p:nvPr>
            <p:custDataLst>
              <p:tags r:id="rId5"/>
            </p:custDataLst>
          </p:nvPr>
        </p:nvSpPr>
        <p:spPr>
          <a:xfrm>
            <a:off x="2567623" y="4941719"/>
            <a:ext cx="8286750" cy="398780"/>
          </a:xfrm>
          <a:prstGeom prst="rect">
            <a:avLst/>
          </a:prstGeom>
          <a:solidFill>
            <a:srgbClr val="FFFF00"/>
          </a:solidFill>
        </p:spPr>
        <p:txBody>
          <a:bodyPr>
            <a:spAutoFit/>
          </a:bodyP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tx1"/>
                </a:solidFill>
                <a:effectLst/>
                <a:uLnTx/>
                <a:uFillTx/>
                <a:latin typeface="+mn-ea"/>
                <a:ea typeface="+mn-ea"/>
                <a:cs typeface="+mn-cs"/>
              </a:rPr>
              <a:t>2</a:t>
            </a:r>
            <a:r>
              <a:rPr kumimoji="0" lang="zh-CN" altLang="en-US" sz="2000" b="0" i="0" u="none" strike="noStrike" kern="1200" cap="none" spc="0" normalizeH="0" baseline="0" noProof="0" dirty="0">
                <a:ln>
                  <a:noFill/>
                </a:ln>
                <a:solidFill>
                  <a:schemeClr val="tx1"/>
                </a:solidFill>
                <a:effectLst/>
                <a:uLnTx/>
                <a:uFillTx/>
                <a:latin typeface="+mn-ea"/>
                <a:ea typeface="+mn-ea"/>
                <a:cs typeface="+mn-cs"/>
              </a:rPr>
              <a:t>、申请人的</a:t>
            </a:r>
            <a:r>
              <a:rPr kumimoji="0" lang="zh-CN" altLang="en-US" sz="2000" b="0" i="0" u="none" strike="noStrike" kern="1200" cap="none" spc="0" normalizeH="0" baseline="0" noProof="0" dirty="0">
                <a:ln>
                  <a:noFill/>
                </a:ln>
                <a:solidFill>
                  <a:srgbClr val="C00000"/>
                </a:solidFill>
                <a:effectLst/>
                <a:uLnTx/>
                <a:uFillTx/>
                <a:latin typeface="+mn-ea"/>
                <a:ea typeface="+mn-ea"/>
                <a:cs typeface="+mn-cs"/>
              </a:rPr>
              <a:t>指导教师（导师组成员）</a:t>
            </a:r>
            <a:r>
              <a:rPr kumimoji="0" lang="zh-CN" altLang="en-US" sz="2000" b="0" i="0" u="none" strike="noStrike" kern="1200" cap="none" spc="0" normalizeH="0" baseline="0" noProof="0" dirty="0">
                <a:ln>
                  <a:noFill/>
                </a:ln>
                <a:solidFill>
                  <a:schemeClr val="tx1"/>
                </a:solidFill>
                <a:effectLst/>
                <a:uLnTx/>
                <a:uFillTx/>
                <a:latin typeface="+mn-ea"/>
                <a:ea typeface="+mn-ea"/>
                <a:cs typeface="+mn-cs"/>
              </a:rPr>
              <a:t>和</a:t>
            </a:r>
            <a:r>
              <a:rPr kumimoji="0" lang="zh-CN" altLang="en-US" sz="2000" b="0" i="0" u="none" strike="noStrike" kern="1200" cap="none" spc="0" normalizeH="0" baseline="0" noProof="0" dirty="0">
                <a:ln>
                  <a:noFill/>
                </a:ln>
                <a:solidFill>
                  <a:srgbClr val="C00000"/>
                </a:solidFill>
                <a:effectLst/>
                <a:uLnTx/>
                <a:uFillTx/>
                <a:latin typeface="+mn-ea"/>
                <a:ea typeface="+mn-ea"/>
                <a:cs typeface="+mn-cs"/>
              </a:rPr>
              <a:t>非隐名评阅人</a:t>
            </a:r>
            <a:r>
              <a:rPr kumimoji="0" lang="zh-CN" altLang="en-US" sz="2000" b="0" i="0" u="none" strike="noStrike" kern="1200" cap="none" spc="0" normalizeH="0" baseline="0" noProof="0" dirty="0">
                <a:ln>
                  <a:noFill/>
                </a:ln>
                <a:solidFill>
                  <a:schemeClr val="tx1"/>
                </a:solidFill>
                <a:effectLst/>
                <a:uLnTx/>
                <a:uFillTx/>
                <a:latin typeface="+mn-ea"/>
                <a:ea typeface="+mn-ea"/>
                <a:cs typeface="+mn-cs"/>
              </a:rPr>
              <a:t>不参加答辩委员会。</a:t>
            </a:r>
            <a:endParaRPr kumimoji="0" lang="zh-CN" altLang="en-US" sz="2000" b="0" i="0" u="none" strike="noStrike" kern="1200" cap="none" spc="0" normalizeH="0" baseline="0" noProof="0" dirty="0">
              <a:ln>
                <a:noFill/>
              </a:ln>
              <a:solidFill>
                <a:schemeClr val="tx1"/>
              </a:solidFill>
              <a:effectLst/>
              <a:uLnTx/>
              <a:uFillTx/>
              <a:latin typeface="+mn-ea"/>
              <a:ea typeface="+mn-ea"/>
              <a:cs typeface="+mn-cs"/>
            </a:endParaRPr>
          </a:p>
        </p:txBody>
      </p:sp>
      <p:sp>
        <p:nvSpPr>
          <p:cNvPr id="11" name="矩形 10"/>
          <p:cNvSpPr/>
          <p:nvPr>
            <p:custDataLst>
              <p:tags r:id="rId6"/>
            </p:custDataLst>
          </p:nvPr>
        </p:nvSpPr>
        <p:spPr>
          <a:xfrm>
            <a:off x="2567623" y="5301901"/>
            <a:ext cx="5649595" cy="398780"/>
          </a:xfrm>
          <a:prstGeom prst="rect">
            <a:avLst/>
          </a:prstGeom>
          <a:solidFill>
            <a:srgbClr val="FFFF00"/>
          </a:solidFill>
        </p:spPr>
        <p:txBody>
          <a:bodyPr wrap="square">
            <a:spAutoFit/>
          </a:bodyPr>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tx1"/>
                </a:solidFill>
                <a:effectLst/>
                <a:uLnTx/>
                <a:uFillTx/>
                <a:latin typeface="+mn-ea"/>
                <a:ea typeface="+mn-ea"/>
                <a:cs typeface="+mn-cs"/>
              </a:rPr>
              <a:t>3</a:t>
            </a:r>
            <a:r>
              <a:rPr kumimoji="0" lang="zh-CN" altLang="en-US" sz="2000" b="0" i="0" u="none" strike="noStrike" kern="1200" cap="none" spc="0" normalizeH="0" baseline="0" noProof="0" dirty="0">
                <a:ln>
                  <a:noFill/>
                </a:ln>
                <a:solidFill>
                  <a:schemeClr val="tx1"/>
                </a:solidFill>
                <a:effectLst/>
                <a:uLnTx/>
                <a:uFillTx/>
                <a:latin typeface="+mn-ea"/>
                <a:ea typeface="+mn-ea"/>
                <a:cs typeface="+mn-cs"/>
              </a:rPr>
              <a:t>、在学院规定时间内，在</a:t>
            </a:r>
            <a:r>
              <a:rPr kumimoji="0" lang="zh-CN" altLang="en-US" sz="2000" b="0" i="0" u="none" strike="noStrike" kern="1200" cap="none" spc="0" normalizeH="0" baseline="0" noProof="0" dirty="0">
                <a:ln>
                  <a:noFill/>
                </a:ln>
                <a:solidFill>
                  <a:srgbClr val="C00000"/>
                </a:solidFill>
                <a:effectLst/>
                <a:uLnTx/>
                <a:uFillTx/>
                <a:latin typeface="+mn-ea"/>
                <a:ea typeface="+mn-ea"/>
                <a:cs typeface="+mn-cs"/>
              </a:rPr>
              <a:t>浙大系统</a:t>
            </a:r>
            <a:r>
              <a:rPr kumimoji="0" lang="zh-CN" altLang="en-US" sz="2000" b="0" i="0" u="none" strike="noStrike" kern="1200" cap="none" spc="0" normalizeH="0" baseline="0" noProof="0" dirty="0">
                <a:ln>
                  <a:noFill/>
                </a:ln>
                <a:solidFill>
                  <a:schemeClr val="tx1"/>
                </a:solidFill>
                <a:effectLst/>
                <a:uLnTx/>
                <a:uFillTx/>
                <a:latin typeface="+mn-ea"/>
                <a:ea typeface="+mn-ea"/>
                <a:cs typeface="+mn-cs"/>
              </a:rPr>
              <a:t>中录入结果。</a:t>
            </a:r>
            <a:endParaRPr kumimoji="0" lang="zh-CN" altLang="en-US" sz="2000" b="0" i="0" u="none" strike="noStrike" kern="1200" cap="none" spc="0" normalizeH="0" baseline="0" noProof="0" dirty="0">
              <a:ln>
                <a:noFill/>
              </a:ln>
              <a:solidFill>
                <a:schemeClr val="tx1"/>
              </a:solidFill>
              <a:effectLst/>
              <a:uLnTx/>
              <a:uFillTx/>
              <a:latin typeface="+mn-ea"/>
              <a:ea typeface="+mn-ea"/>
              <a:cs typeface="+mn-cs"/>
            </a:endParaRPr>
          </a:p>
        </p:txBody>
      </p:sp>
      <p:sp>
        <p:nvSpPr>
          <p:cNvPr id="21507" name="矩形 3"/>
          <p:cNvSpPr/>
          <p:nvPr>
            <p:custDataLst>
              <p:tags r:id="rId7"/>
            </p:custDataLst>
          </p:nvPr>
        </p:nvSpPr>
        <p:spPr>
          <a:xfrm>
            <a:off x="47625" y="5589270"/>
            <a:ext cx="6292850" cy="1251585"/>
          </a:xfrm>
          <a:prstGeom prst="rect">
            <a:avLst/>
          </a:prstGeom>
          <a:noFill/>
          <a:ln w="9525">
            <a:noFill/>
          </a:ln>
        </p:spPr>
        <p:txBody>
          <a:bodyPr anchor="t" anchorCtr="0">
            <a:noAutofit/>
          </a:bodyPr>
          <a:p>
            <a:r>
              <a:rPr sz="2400" dirty="0">
                <a:latin typeface="Arial" panose="020B0604020202020204" pitchFamily="34" charset="0"/>
                <a:ea typeface="宋体" panose="02010600030101010101" pitchFamily="2" charset="-122"/>
              </a:rPr>
              <a:t>账号：18ms03  </a:t>
            </a:r>
            <a:endParaRPr sz="2400" dirty="0">
              <a:latin typeface="Arial" panose="020B0604020202020204" pitchFamily="34" charset="0"/>
              <a:ea typeface="宋体" panose="02010600030101010101" pitchFamily="2" charset="-122"/>
            </a:endParaRPr>
          </a:p>
          <a:p>
            <a:r>
              <a:rPr sz="2400" dirty="0">
                <a:latin typeface="Arial" panose="020B0604020202020204" pitchFamily="34" charset="0"/>
                <a:ea typeface="宋体" panose="02010600030101010101" pitchFamily="2" charset="-122"/>
              </a:rPr>
              <a:t>密码：ZjuYxy123@#</a:t>
            </a:r>
            <a:endParaRPr sz="2400" dirty="0">
              <a:latin typeface="Arial" panose="020B0604020202020204" pitchFamily="34" charset="0"/>
              <a:ea typeface="宋体" panose="02010600030101010101" pitchFamily="2" charset="-122"/>
            </a:endParaRPr>
          </a:p>
          <a:p>
            <a:r>
              <a:rPr lang="zh-CN" altLang="en-US" sz="2400" dirty="0">
                <a:latin typeface="Arial" panose="020B0604020202020204" pitchFamily="34" charset="0"/>
                <a:ea typeface="宋体" panose="02010600030101010101" pitchFamily="2" charset="-122"/>
              </a:rPr>
              <a:t>登录口：</a:t>
            </a:r>
            <a:r>
              <a:rPr lang="zh-CN" altLang="en-US" sz="2400" b="1" dirty="0">
                <a:solidFill>
                  <a:srgbClr val="A50021"/>
                </a:solidFill>
                <a:sym typeface="+mn-ea"/>
              </a:rPr>
              <a:t>研究生院管理系统</a:t>
            </a:r>
            <a:endParaRPr lang="zh-CN" altLang="en-US" sz="2400" dirty="0">
              <a:latin typeface="Arial" panose="020B0604020202020204" pitchFamily="34" charset="0"/>
              <a:ea typeface="宋体" panose="02010600030101010101" pitchFamily="2" charset="-122"/>
            </a:endParaRPr>
          </a:p>
          <a:p>
            <a:endParaRPr lang="en-US" altLang="zh-CN" sz="2000" dirty="0">
              <a:solidFill>
                <a:srgbClr val="FF0000"/>
              </a:solidFill>
              <a:latin typeface="Arial" panose="020B0604020202020204" pitchFamily="34" charset="0"/>
              <a:ea typeface="宋体" panose="02010600030101010101" pitchFamily="2" charset="-122"/>
            </a:endParaRPr>
          </a:p>
          <a:p>
            <a:endParaRPr lang="zh-CN" altLang="en-US" sz="4000" dirty="0">
              <a:latin typeface="Arial" panose="020B0604020202020204" pitchFamily="34" charset="0"/>
              <a:ea typeface="宋体" panose="02010600030101010101" pitchFamily="2" charset="-122"/>
            </a:endParaRPr>
          </a:p>
        </p:txBody>
      </p:sp>
    </p:spTree>
    <p:custDataLst>
      <p:tags r:id="rId8"/>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文本框 15"/>
          <p:cNvSpPr txBox="1"/>
          <p:nvPr>
            <p:custDataLst>
              <p:tags r:id="rId1"/>
            </p:custDataLst>
          </p:nvPr>
        </p:nvSpPr>
        <p:spPr>
          <a:xfrm>
            <a:off x="191135" y="1916430"/>
            <a:ext cx="3457575" cy="1805940"/>
          </a:xfrm>
          <a:prstGeom prst="rect">
            <a:avLst/>
          </a:prstGeom>
          <a:noFill/>
        </p:spPr>
        <p:txBody>
          <a:bodyPr wrap="square" lIns="63500" tIns="25400" rIns="63500" bIns="25400" rtlCol="0" anchor="t" anchorCtr="0">
            <a:normAutofit fontScale="90000"/>
          </a:bodyPr>
          <a:p>
            <a:pPr algn="l">
              <a:lnSpc>
                <a:spcPct val="150000"/>
              </a:lnSpc>
              <a:spcBef>
                <a:spcPts val="0"/>
              </a:spcBef>
              <a:spcAft>
                <a:spcPts val="0"/>
              </a:spcAft>
              <a:buSzPct val="100000"/>
            </a:pPr>
            <a:r>
              <a:rPr lang="zh-CN" altLang="en-US" sz="2665" b="1" spc="209" dirty="0">
                <a:solidFill>
                  <a:schemeClr val="accent1"/>
                </a:solidFill>
                <a:uFillTx/>
                <a:latin typeface="微软雅黑" panose="020B0503020204020204" charset="-122"/>
                <a:ea typeface="微软雅黑" panose="020B0503020204020204" charset="-122"/>
                <a:cs typeface="微软雅黑" panose="020B0503020204020204" charset="-122"/>
              </a:rPr>
              <a:t>答辩结果：系统默认是“答辩不通过”，答辩完成后，录入结果即可</a:t>
            </a:r>
            <a:endParaRPr lang="zh-CN" altLang="en-US" sz="3700" b="1" spc="209" dirty="0">
              <a:solidFill>
                <a:schemeClr val="accent1"/>
              </a:solidFill>
              <a:uFillTx/>
              <a:latin typeface="微软雅黑" panose="020B0503020204020204" charset="-122"/>
              <a:ea typeface="微软雅黑" panose="020B0503020204020204" charset="-122"/>
              <a:cs typeface="微软雅黑" panose="020B0503020204020204" charset="-122"/>
            </a:endParaRPr>
          </a:p>
        </p:txBody>
      </p:sp>
      <p:sp>
        <p:nvSpPr>
          <p:cNvPr id="17" name="Title 6"/>
          <p:cNvSpPr txBox="1"/>
          <p:nvPr>
            <p:custDataLst>
              <p:tags r:id="rId2"/>
            </p:custDataLst>
          </p:nvPr>
        </p:nvSpPr>
        <p:spPr>
          <a:xfrm>
            <a:off x="3935730" y="1845571"/>
            <a:ext cx="7467600" cy="3598164"/>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457200" lvl="0" indent="-457200" algn="l" fontAlgn="ctr">
              <a:lnSpc>
                <a:spcPct val="120000"/>
              </a:lnSpc>
              <a:spcBef>
                <a:spcPts val="0"/>
              </a:spcBef>
              <a:spcAft>
                <a:spcPts val="800"/>
              </a:spcAft>
              <a:buSzPct val="100000"/>
              <a:buFont typeface="+mn-ea"/>
              <a:buAutoNum type="ea1JpnChsDbPeriod"/>
            </a:pPr>
            <a:r>
              <a:rPr lang="en-US" altLang="zh-CN" sz="2800" spc="2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答辩秘书账号登入系统</a:t>
            </a:r>
            <a:endParaRPr lang="en-US" altLang="zh-CN" sz="2800" spc="2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457200" lvl="0" indent="-457200" algn="l" fontAlgn="ctr">
              <a:lnSpc>
                <a:spcPct val="120000"/>
              </a:lnSpc>
              <a:spcBef>
                <a:spcPts val="0"/>
              </a:spcBef>
              <a:spcAft>
                <a:spcPts val="800"/>
              </a:spcAft>
              <a:buSzPct val="100000"/>
              <a:buFont typeface="+mn-ea"/>
              <a:buAutoNum type="ea1JpnChsDbPeriod"/>
            </a:pPr>
            <a:r>
              <a:rPr lang="en-US" altLang="zh-CN" sz="2800" spc="2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按学号或名字搜索</a:t>
            </a:r>
            <a:endParaRPr lang="en-US" altLang="zh-CN" sz="2800" spc="2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457200" lvl="0" indent="-457200" algn="l" fontAlgn="ctr">
              <a:lnSpc>
                <a:spcPct val="120000"/>
              </a:lnSpc>
              <a:spcBef>
                <a:spcPts val="0"/>
              </a:spcBef>
              <a:spcAft>
                <a:spcPts val="800"/>
              </a:spcAft>
              <a:buSzPct val="100000"/>
              <a:buFont typeface="+mn-ea"/>
              <a:buAutoNum type="ea1JpnChsDbPeriod"/>
            </a:pPr>
            <a:r>
              <a:rPr lang="en-US" altLang="zh-CN" sz="2800" spc="2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左上角录入结果</a:t>
            </a:r>
            <a:endParaRPr lang="en-US" altLang="zh-CN" sz="2800" spc="2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lvl="1" algn="l" fontAlgn="ctr">
              <a:lnSpc>
                <a:spcPct val="120000"/>
              </a:lnSpc>
              <a:spcBef>
                <a:spcPts val="0"/>
              </a:spcBef>
              <a:spcAft>
                <a:spcPts val="800"/>
              </a:spcAft>
              <a:buSzPct val="100000"/>
              <a:buFont typeface="Arial" panose="020B0604020202020204" pitchFamily="34" charset="0"/>
            </a:pPr>
            <a:r>
              <a:rPr lang="zh-CN" altLang="en-US" sz="2600" b="1" spc="180" dirty="0">
                <a:ln w="3175">
                  <a:noFill/>
                  <a:prstDash val="dash"/>
                </a:ln>
                <a:solidFill>
                  <a:srgbClr val="FF0000"/>
                </a:solidFill>
                <a:uFillTx/>
                <a:latin typeface="微软雅黑" panose="020B0503020204020204" charset="-122"/>
                <a:ea typeface="微软雅黑" panose="020B0503020204020204" charset="-122"/>
                <a:cs typeface="微软雅黑" panose="020B0503020204020204" charset="-122"/>
              </a:rPr>
              <a:t>注：</a:t>
            </a:r>
            <a:r>
              <a:rPr lang="zh-CN" altLang="en-US" sz="2600" spc="180" dirty="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答辩委员会人数=表决票数，非参加答辩的人员总数！</a:t>
            </a:r>
            <a:endParaRPr lang="zh-CN" altLang="en-US" sz="2600" spc="180" dirty="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a:p>
            <a:pPr lvl="1" algn="l" fontAlgn="ctr">
              <a:lnSpc>
                <a:spcPct val="120000"/>
              </a:lnSpc>
              <a:spcBef>
                <a:spcPts val="0"/>
              </a:spcBef>
              <a:spcAft>
                <a:spcPts val="800"/>
              </a:spcAft>
              <a:buSzPct val="100000"/>
              <a:buFont typeface="Arial" panose="020B0604020202020204" pitchFamily="34" charset="0"/>
            </a:pPr>
            <a:r>
              <a:rPr lang="zh-CN" altLang="en-US" sz="2600" spc="180" dirty="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答辩准备信息填写完整后才能录答辩结果</a:t>
            </a:r>
            <a:endParaRPr lang="zh-CN" altLang="en-US" sz="2600" spc="180" dirty="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p:txBody>
      </p:sp>
      <p:sp>
        <p:nvSpPr>
          <p:cNvPr id="5" name="矩形 11"/>
          <p:cNvSpPr/>
          <p:nvPr>
            <p:custDataLst>
              <p:tags r:id="rId3"/>
            </p:custDataLst>
          </p:nvPr>
        </p:nvSpPr>
        <p:spPr>
          <a:xfrm>
            <a:off x="3870325" y="1718310"/>
            <a:ext cx="7956550" cy="3868420"/>
          </a:xfrm>
          <a:prstGeom prst="rect">
            <a:avLst/>
          </a:prstGeom>
          <a:noFill/>
          <a:ln w="12700"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sz="1800">
              <a:solidFill>
                <a:schemeClr val="lt1"/>
              </a:solidFill>
              <a:latin typeface="微软雅黑" panose="020B0503020204020204" charset="-122"/>
              <a:ea typeface="微软雅黑" panose="020B0503020204020204" charset="-122"/>
              <a:sym typeface="+mn-ea"/>
            </a:endParaRPr>
          </a:p>
        </p:txBody>
      </p:sp>
    </p:spTree>
    <p:custDataLst>
      <p:tags r:id="rId4"/>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2121491" y="7100648"/>
            <a:ext cx="7982885" cy="276999"/>
          </a:xfrm>
          <a:prstGeom prst="rect">
            <a:avLst/>
          </a:prstGeom>
          <a:effectLst/>
        </p:spPr>
        <p:txBody>
          <a:bodyPr wrap="square" anchor="ctr" anchorCtr="0">
            <a:normAutofit fontScale="80000"/>
          </a:bodyPr>
          <a:lstStyle>
            <a:defPPr>
              <a:defRPr lang="zh-CN"/>
            </a:defPPr>
            <a:lvl1pPr algn="dist">
              <a:defRPr sz="1200" b="0" i="0">
                <a:solidFill>
                  <a:schemeClr val="bg1">
                    <a:alpha val="70000"/>
                  </a:schemeClr>
                </a:solidFill>
                <a:latin typeface="+mn-ea"/>
                <a:cs typeface="Impact" panose="020B0806030902050204" charset="0"/>
              </a:defRPr>
            </a:lvl1pPr>
          </a:lstStyle>
          <a:p>
            <a:r>
              <a:rPr lang="en-US" altLang="zh-CN" sz="1335" dirty="0">
                <a:solidFill>
                  <a:schemeClr val="lt1">
                    <a:alpha val="70000"/>
                  </a:schemeClr>
                </a:solidFill>
              </a:rPr>
              <a:t>DEFENCE</a:t>
            </a:r>
            <a:endParaRPr lang="en-US" altLang="zh-CN" sz="1335" dirty="0">
              <a:solidFill>
                <a:schemeClr val="lt1">
                  <a:alpha val="70000"/>
                </a:schemeClr>
              </a:solidFill>
            </a:endParaRPr>
          </a:p>
        </p:txBody>
      </p:sp>
      <p:sp>
        <p:nvSpPr>
          <p:cNvPr id="2" name="文本框 1"/>
          <p:cNvSpPr txBox="1"/>
          <p:nvPr/>
        </p:nvSpPr>
        <p:spPr>
          <a:xfrm>
            <a:off x="1939290" y="2636520"/>
            <a:ext cx="7881620" cy="1154430"/>
          </a:xfrm>
          <a:prstGeom prst="rect">
            <a:avLst/>
          </a:prstGeom>
          <a:noFill/>
        </p:spPr>
        <p:txBody>
          <a:bodyPr wrap="square" rtlCol="0" anchor="t">
            <a:noAutofit/>
          </a:bodyPr>
          <a:p>
            <a:pPr algn="ctr"/>
            <a:r>
              <a:rPr lang="zh-CN" altLang="en-US" sz="5400" b="1" dirty="0">
                <a:solidFill>
                  <a:schemeClr val="bg1"/>
                </a:solidFill>
                <a:ea typeface="汉仪君黑-75简" panose="00020600040101010101" charset="-122"/>
                <a:sym typeface="+mn-ea"/>
              </a:rPr>
              <a:t>四、答辩后资料上交</a:t>
            </a:r>
            <a:endParaRPr lang="zh-CN" altLang="en-US" sz="5400" b="1" dirty="0">
              <a:solidFill>
                <a:schemeClr val="bg1"/>
              </a:solidFill>
              <a:ea typeface="汉仪君黑-75简" panose="00020600040101010101" charset="-122"/>
              <a:sym typeface="+mn-ea"/>
            </a:endParaRPr>
          </a:p>
        </p:txBody>
      </p:sp>
    </p:spTree>
    <p:custDataLst>
      <p:tags r:id="rId2"/>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5" name="矩形 34"/>
          <p:cNvSpPr/>
          <p:nvPr userDrawn="1">
            <p:custDataLst>
              <p:tags r:id="rId1"/>
            </p:custDataLst>
          </p:nvPr>
        </p:nvSpPr>
        <p:spPr>
          <a:xfrm>
            <a:off x="-24765" y="0"/>
            <a:ext cx="472440" cy="14344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grpSp>
        <p:nvGrpSpPr>
          <p:cNvPr id="32" name="组合 31"/>
          <p:cNvGrpSpPr/>
          <p:nvPr userDrawn="1">
            <p:custDataLst>
              <p:tags r:id="rId2"/>
            </p:custDataLst>
          </p:nvPr>
        </p:nvGrpSpPr>
        <p:grpSpPr>
          <a:xfrm>
            <a:off x="10924705" y="5686200"/>
            <a:ext cx="535663" cy="867080"/>
            <a:chOff x="8382000" y="1972236"/>
            <a:chExt cx="865094" cy="1400332"/>
          </a:xfrm>
        </p:grpSpPr>
        <p:sp>
          <p:nvSpPr>
            <p:cNvPr id="33" name="矩形 32"/>
            <p:cNvSpPr/>
            <p:nvPr userDrawn="1">
              <p:custDataLst>
                <p:tags r:id="rId3"/>
              </p:custDataLst>
            </p:nvPr>
          </p:nvSpPr>
          <p:spPr>
            <a:xfrm>
              <a:off x="8610600" y="2260944"/>
              <a:ext cx="636494" cy="1111624"/>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sp>
          <p:nvSpPr>
            <p:cNvPr id="34" name="矩形 33"/>
            <p:cNvSpPr/>
            <p:nvPr userDrawn="1">
              <p:custDataLst>
                <p:tags r:id="rId4"/>
              </p:custDataLst>
            </p:nvPr>
          </p:nvSpPr>
          <p:spPr>
            <a:xfrm>
              <a:off x="8382000" y="1972236"/>
              <a:ext cx="636494" cy="1111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grpSp>
      <p:sp>
        <p:nvSpPr>
          <p:cNvPr id="20" name="矩形 19"/>
          <p:cNvSpPr/>
          <p:nvPr>
            <p:custDataLst>
              <p:tags r:id="rId5"/>
            </p:custDataLst>
          </p:nvPr>
        </p:nvSpPr>
        <p:spPr>
          <a:xfrm>
            <a:off x="0" y="5858407"/>
            <a:ext cx="12192000" cy="9995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sz="180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36" name="直角三角形 35"/>
          <p:cNvSpPr/>
          <p:nvPr>
            <p:custDataLst>
              <p:tags r:id="rId6"/>
            </p:custDataLst>
          </p:nvPr>
        </p:nvSpPr>
        <p:spPr>
          <a:xfrm flipV="1">
            <a:off x="0" y="5858406"/>
            <a:ext cx="1042559" cy="999593"/>
          </a:xfrm>
          <a:prstGeom prst="rtTriangle">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sz="180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37" name="直角三角形 36"/>
          <p:cNvSpPr/>
          <p:nvPr>
            <p:custDataLst>
              <p:tags r:id="rId7"/>
            </p:custDataLst>
          </p:nvPr>
        </p:nvSpPr>
        <p:spPr>
          <a:xfrm flipH="1">
            <a:off x="11149441" y="5858406"/>
            <a:ext cx="1042559" cy="999593"/>
          </a:xfrm>
          <a:prstGeom prst="rtTriangle">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sz="180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21" name="直角三角形 20"/>
          <p:cNvSpPr/>
          <p:nvPr>
            <p:custDataLst>
              <p:tags r:id="rId8"/>
            </p:custDataLst>
          </p:nvPr>
        </p:nvSpPr>
        <p:spPr>
          <a:xfrm flipH="1">
            <a:off x="9650627" y="3973856"/>
            <a:ext cx="1498814" cy="1498814"/>
          </a:xfrm>
          <a:prstGeom prst="rtTriangle">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sz="180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22" name="任意多边形: 形状 20"/>
          <p:cNvSpPr/>
          <p:nvPr>
            <p:custDataLst>
              <p:tags r:id="rId9"/>
            </p:custDataLst>
          </p:nvPr>
        </p:nvSpPr>
        <p:spPr>
          <a:xfrm>
            <a:off x="4669790" y="1671955"/>
            <a:ext cx="6480175" cy="4298315"/>
          </a:xfrm>
          <a:custGeom>
            <a:avLst/>
            <a:gdLst>
              <a:gd name="connsiteX0" fmla="*/ 2753832 w 4913387"/>
              <a:gd name="connsiteY0" fmla="*/ 0 h 3800730"/>
              <a:gd name="connsiteX1" fmla="*/ 4913387 w 4913387"/>
              <a:gd name="connsiteY1" fmla="*/ 0 h 3800730"/>
              <a:gd name="connsiteX2" fmla="*/ 4913387 w 4913387"/>
              <a:gd name="connsiteY2" fmla="*/ 2301916 h 3800730"/>
              <a:gd name="connsiteX3" fmla="*/ 3414573 w 4913387"/>
              <a:gd name="connsiteY3" fmla="*/ 3800730 h 3800730"/>
              <a:gd name="connsiteX4" fmla="*/ 0 w 4913387"/>
              <a:gd name="connsiteY4" fmla="*/ 3800730 h 3800730"/>
              <a:gd name="connsiteX5" fmla="*/ 0 w 4913387"/>
              <a:gd name="connsiteY5" fmla="*/ 2753832 h 380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387" h="3800730">
                <a:moveTo>
                  <a:pt x="2753832" y="0"/>
                </a:moveTo>
                <a:lnTo>
                  <a:pt x="4913387" y="0"/>
                </a:lnTo>
                <a:lnTo>
                  <a:pt x="4913387" y="2301916"/>
                </a:lnTo>
                <a:lnTo>
                  <a:pt x="3414573" y="3800730"/>
                </a:lnTo>
                <a:lnTo>
                  <a:pt x="0" y="3800730"/>
                </a:lnTo>
                <a:lnTo>
                  <a:pt x="0" y="2753832"/>
                </a:lnTo>
                <a:close/>
              </a:path>
            </a:pathLst>
          </a:custGeom>
          <a:solidFill>
            <a:schemeClr val="accent1">
              <a:lumMod val="40000"/>
              <a:lumOff val="6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sz="180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23" name="直角三角形 22"/>
          <p:cNvSpPr/>
          <p:nvPr>
            <p:custDataLst>
              <p:tags r:id="rId10"/>
            </p:custDataLst>
          </p:nvPr>
        </p:nvSpPr>
        <p:spPr>
          <a:xfrm flipV="1">
            <a:off x="4656455" y="1671955"/>
            <a:ext cx="4349115" cy="2611755"/>
          </a:xfrm>
          <a:prstGeom prst="rtTriangle">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sz="180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29" name="文本框 28"/>
          <p:cNvSpPr txBox="1"/>
          <p:nvPr>
            <p:custDataLst>
              <p:tags r:id="rId11"/>
            </p:custDataLst>
          </p:nvPr>
        </p:nvSpPr>
        <p:spPr>
          <a:xfrm>
            <a:off x="623570" y="260350"/>
            <a:ext cx="7930515" cy="697230"/>
          </a:xfrm>
          <a:prstGeom prst="rect">
            <a:avLst/>
          </a:prstGeom>
          <a:noFill/>
        </p:spPr>
        <p:txBody>
          <a:bodyPr wrap="square" lIns="101600" tIns="38100" rIns="63500" bIns="38100" rtlCol="0">
            <a:normAutofit fontScale="90000"/>
          </a:bodyPr>
          <a:lstStyle/>
          <a:p>
            <a:pPr marL="0" indent="0" algn="l" fontAlgn="auto">
              <a:lnSpc>
                <a:spcPct val="100000"/>
              </a:lnSpc>
              <a:spcBef>
                <a:spcPts val="0"/>
              </a:spcBef>
              <a:spcAft>
                <a:spcPts val="0"/>
              </a:spcAft>
              <a:buSzPct val="100000"/>
              <a:buNone/>
            </a:pPr>
            <a:r>
              <a:rPr lang="zh-CN" altLang="en-US" sz="4000" b="1" spc="240" dirty="0">
                <a:solidFill>
                  <a:schemeClr val="accent1"/>
                </a:solidFill>
                <a:uFillTx/>
                <a:latin typeface="微软雅黑" panose="020B0503020204020204" charset="-122"/>
                <a:ea typeface="微软雅黑" panose="020B0503020204020204" charset="-122"/>
              </a:rPr>
              <a:t>答辩后资料上交</a:t>
            </a:r>
            <a:endParaRPr lang="zh-CN" altLang="en-US" sz="4000" b="1" spc="240" dirty="0">
              <a:solidFill>
                <a:schemeClr val="accent1"/>
              </a:solidFill>
              <a:uFillTx/>
              <a:latin typeface="微软雅黑" panose="020B0503020204020204" charset="-122"/>
              <a:ea typeface="微软雅黑" panose="020B0503020204020204" charset="-122"/>
            </a:endParaRPr>
          </a:p>
        </p:txBody>
      </p:sp>
      <p:sp>
        <p:nvSpPr>
          <p:cNvPr id="30" name="文本框 29"/>
          <p:cNvSpPr txBox="1"/>
          <p:nvPr>
            <p:custDataLst>
              <p:tags r:id="rId12"/>
            </p:custDataLst>
          </p:nvPr>
        </p:nvSpPr>
        <p:spPr>
          <a:xfrm>
            <a:off x="911860" y="2636520"/>
            <a:ext cx="3656965" cy="614680"/>
          </a:xfrm>
          <a:prstGeom prst="rect">
            <a:avLst/>
          </a:prstGeom>
          <a:noFill/>
        </p:spPr>
        <p:txBody>
          <a:bodyPr wrap="square" lIns="90170" tIns="46990" rIns="90170" bIns="46990" rtlCol="0" anchor="ctr">
            <a:noAutofit/>
          </a:bodyPr>
          <a:lstStyle>
            <a:defPPr>
              <a:defRPr lang="zh-CN"/>
            </a:defPPr>
            <a:lvl1pPr fontAlgn="auto">
              <a:lnSpc>
                <a:spcPct val="130000"/>
              </a:lnSpc>
              <a:spcAft>
                <a:spcPts val="1000"/>
              </a:spcAft>
              <a:defRPr sz="1600" spc="150"/>
            </a:lvl1pPr>
          </a:lstStyle>
          <a:p>
            <a:pPr marL="0" lvl="0" indent="0" algn="l">
              <a:lnSpc>
                <a:spcPct val="100000"/>
              </a:lnSpc>
              <a:spcBef>
                <a:spcPts val="0"/>
              </a:spcBef>
              <a:spcAft>
                <a:spcPts val="800"/>
              </a:spcAft>
              <a:buSzPct val="100000"/>
              <a:buNone/>
            </a:pPr>
            <a:r>
              <a:rPr lang="zh-CN" altLang="en-US" sz="2800" spc="100" dirty="0">
                <a:solidFill>
                  <a:schemeClr val="tx1"/>
                </a:solidFill>
                <a:uFillTx/>
                <a:latin typeface="微软雅黑" panose="020B0503020204020204" charset="-122"/>
                <a:ea typeface="微软雅黑" panose="020B0503020204020204" charset="-122"/>
                <a:cs typeface="微软雅黑" panose="020B0503020204020204" charset="-122"/>
              </a:rPr>
              <a:t>系/临床医院科教版</a:t>
            </a:r>
            <a:endParaRPr lang="zh-CN" altLang="en-US" sz="2800" spc="100" dirty="0">
              <a:solidFill>
                <a:schemeClr val="tx1"/>
              </a:solidFill>
              <a:uFillTx/>
              <a:latin typeface="微软雅黑" panose="020B0503020204020204" charset="-122"/>
              <a:ea typeface="微软雅黑" panose="020B0503020204020204" charset="-122"/>
              <a:cs typeface="微软雅黑" panose="020B0503020204020204" charset="-122"/>
            </a:endParaRPr>
          </a:p>
        </p:txBody>
      </p:sp>
      <p:cxnSp>
        <p:nvCxnSpPr>
          <p:cNvPr id="3" name="直接连接符 2"/>
          <p:cNvCxnSpPr/>
          <p:nvPr>
            <p:custDataLst>
              <p:tags r:id="rId13"/>
            </p:custDataLst>
          </p:nvPr>
        </p:nvCxnSpPr>
        <p:spPr>
          <a:xfrm>
            <a:off x="457204" y="1007967"/>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1"/>
          <p:cNvSpPr txBox="1"/>
          <p:nvPr/>
        </p:nvSpPr>
        <p:spPr>
          <a:xfrm>
            <a:off x="119380" y="3357245"/>
            <a:ext cx="5117465" cy="925830"/>
          </a:xfrm>
          <a:prstGeom prst="rect">
            <a:avLst/>
          </a:prstGeom>
          <a:noFill/>
        </p:spPr>
        <p:txBody>
          <a:bodyPr wrap="square" rtlCol="0" anchor="t">
            <a:noAutofit/>
          </a:bodyPr>
          <a:p>
            <a:pPr marL="0" indent="0" algn="ctr" fontAlgn="auto">
              <a:lnSpc>
                <a:spcPct val="100000"/>
              </a:lnSpc>
              <a:spcBef>
                <a:spcPts val="0"/>
              </a:spcBef>
              <a:spcAft>
                <a:spcPts val="0"/>
              </a:spcAft>
              <a:buSzPct val="100000"/>
              <a:buNone/>
            </a:pPr>
            <a:r>
              <a:rPr lang="zh-CN" altLang="en-US" sz="4000" b="1" spc="240" dirty="0">
                <a:solidFill>
                  <a:schemeClr val="accent1"/>
                </a:solidFill>
                <a:uFillTx/>
                <a:latin typeface="微软雅黑" panose="020B0503020204020204" charset="-122"/>
                <a:ea typeface="微软雅黑" panose="020B0503020204020204" charset="-122"/>
                <a:sym typeface="+mn-ea"/>
              </a:rPr>
              <a:t>（详见答辩通知）</a:t>
            </a:r>
            <a:endParaRPr lang="zh-CN" altLang="en-US" sz="4000" b="1" spc="240" dirty="0">
              <a:solidFill>
                <a:schemeClr val="accent1"/>
              </a:solidFill>
              <a:uFillTx/>
              <a:latin typeface="微软雅黑" panose="020B0503020204020204" charset="-122"/>
              <a:ea typeface="微软雅黑" panose="020B0503020204020204" charset="-122"/>
              <a:sym typeface="+mn-ea"/>
            </a:endParaRPr>
          </a:p>
        </p:txBody>
      </p:sp>
      <p:sp>
        <p:nvSpPr>
          <p:cNvPr id="39940" name="TextBox 4"/>
          <p:cNvSpPr txBox="1"/>
          <p:nvPr>
            <p:custDataLst>
              <p:tags r:id="rId14"/>
            </p:custDataLst>
          </p:nvPr>
        </p:nvSpPr>
        <p:spPr>
          <a:xfrm>
            <a:off x="4727893" y="2060893"/>
            <a:ext cx="7000875" cy="521970"/>
          </a:xfrm>
          <a:prstGeom prst="rect">
            <a:avLst/>
          </a:prstGeom>
          <a:noFill/>
          <a:ln w="9525">
            <a:noFill/>
          </a:ln>
        </p:spPr>
        <p:txBody>
          <a:bodyPr anchor="t" anchorCtr="0">
            <a:spAutoFit/>
          </a:bodyPr>
          <a:p>
            <a:r>
              <a:rPr lang="zh-CN" altLang="en-US" sz="2800" dirty="0">
                <a:latin typeface="Arial" panose="020B0604020202020204" pitchFamily="34" charset="0"/>
                <a:ea typeface="宋体" panose="02010600030101010101" pitchFamily="2" charset="-122"/>
              </a:rPr>
              <a:t>纸质论文注意事项：</a:t>
            </a:r>
            <a:endParaRPr lang="zh-CN" altLang="en-US" sz="2800" dirty="0">
              <a:latin typeface="Arial" panose="020B0604020202020204" pitchFamily="34" charset="0"/>
              <a:ea typeface="宋体" panose="02010600030101010101" pitchFamily="2" charset="-122"/>
            </a:endParaRPr>
          </a:p>
        </p:txBody>
      </p:sp>
      <p:sp>
        <p:nvSpPr>
          <p:cNvPr id="4" name="矩形 3"/>
          <p:cNvSpPr/>
          <p:nvPr>
            <p:custDataLst>
              <p:tags r:id="rId15"/>
            </p:custDataLst>
          </p:nvPr>
        </p:nvSpPr>
        <p:spPr>
          <a:xfrm>
            <a:off x="4728210" y="2780665"/>
            <a:ext cx="6337300" cy="2246630"/>
          </a:xfrm>
          <a:prstGeom prst="rect">
            <a:avLst/>
          </a:prstGeom>
        </p:spPr>
        <p:txBody>
          <a:bodyPr>
            <a:noAutofit/>
          </a:bodyPr>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ü"/>
              <a:defRPr/>
            </a:pPr>
            <a:r>
              <a:rPr kumimoji="0" lang="zh-CN" altLang="en-US" sz="24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论文</a:t>
            </a: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a:t>
            </a:r>
            <a:r>
              <a:rPr kumimoji="0" lang="zh-CN" altLang="en-US" sz="24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包括外评</a:t>
            </a: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a:t>
            </a:r>
            <a:r>
              <a:rPr kumimoji="0" lang="zh-CN" altLang="en-US" sz="24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必须双面印刷；</a:t>
            </a:r>
            <a:endParaRPr kumimoji="0" lang="en-US" altLang="zh-CN" sz="24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endParaRPr>
          </a:p>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ü"/>
              <a:defRPr/>
            </a:pPr>
            <a:r>
              <a:rPr kumimoji="0" lang="zh-CN" altLang="en-US" sz="24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临床医学专业学位、八年制在封面校徽上方注明“</a:t>
            </a: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a:t>
            </a:r>
            <a:r>
              <a:rPr kumimoji="0" lang="zh-CN" altLang="en-US" sz="24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临床医学专业学位</a:t>
            </a: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a:t>
            </a:r>
            <a:r>
              <a:rPr kumimoji="0" lang="zh-CN" altLang="en-US" sz="24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临床医学八年制</a:t>
            </a: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a:t>
            </a:r>
            <a:r>
              <a:rPr kumimoji="0" lang="zh-CN" altLang="en-US" sz="24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a:t>
            </a:r>
            <a:endParaRPr kumimoji="0" lang="en-US" altLang="zh-CN" sz="24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endParaRPr>
          </a:p>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ü"/>
              <a:defRPr/>
            </a:pPr>
            <a:r>
              <a:rPr kumimoji="0" lang="zh-CN" altLang="en-US" sz="24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论文盲审的，论文评阅人处填写“匿名评阅”</a:t>
            </a:r>
            <a:endParaRPr kumimoji="0" lang="en-US" altLang="zh-CN" sz="24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endParaRPr>
          </a:p>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ü"/>
              <a:defRPr/>
            </a:pPr>
            <a:r>
              <a:rPr kumimoji="0" lang="zh-CN" altLang="en-US" sz="24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本人及导师签字</a:t>
            </a:r>
            <a:endParaRPr kumimoji="0" lang="en-US" altLang="zh-CN" sz="24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endParaRPr>
          </a:p>
        </p:txBody>
      </p:sp>
    </p:spTree>
    <p:custDataLst>
      <p:tags r:id="rId16"/>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880745" y="718820"/>
            <a:ext cx="10429875" cy="5419725"/>
          </a:xfrm>
          <a:prstGeom prst="rect">
            <a:avLst/>
          </a:prstGeom>
        </p:spPr>
      </p:pic>
      <p:cxnSp>
        <p:nvCxnSpPr>
          <p:cNvPr id="15" name="直接箭头连接符 14"/>
          <p:cNvCxnSpPr/>
          <p:nvPr>
            <p:custDataLst>
              <p:tags r:id="rId3"/>
            </p:custDataLst>
          </p:nvPr>
        </p:nvCxnSpPr>
        <p:spPr>
          <a:xfrm flipV="1">
            <a:off x="4943475" y="4724718"/>
            <a:ext cx="1015365" cy="57594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195" name="矩形 3"/>
          <p:cNvSpPr/>
          <p:nvPr>
            <p:custDataLst>
              <p:tags r:id="rId4"/>
            </p:custDataLst>
          </p:nvPr>
        </p:nvSpPr>
        <p:spPr>
          <a:xfrm>
            <a:off x="3575685" y="5300980"/>
            <a:ext cx="2527935" cy="753745"/>
          </a:xfrm>
          <a:prstGeom prst="rect">
            <a:avLst/>
          </a:prstGeom>
          <a:noFill/>
          <a:ln w="9525">
            <a:noFill/>
          </a:ln>
        </p:spPr>
        <p:txBody>
          <a:bodyPr wrap="none" anchor="t" anchorCtr="0">
            <a:noAutofit/>
          </a:bodyPr>
          <a:p>
            <a:pPr algn="l"/>
            <a:r>
              <a:rPr lang="zh-CN" altLang="en-US" sz="2400" b="1" dirty="0">
                <a:sym typeface="+mn-ea"/>
              </a:rPr>
              <a:t>研究生科</a:t>
            </a:r>
            <a:endParaRPr lang="en-US" altLang="zh-CN" sz="2400" b="1" dirty="0">
              <a:latin typeface="Arial" panose="020B0604020202020204" pitchFamily="34" charset="0"/>
              <a:ea typeface="宋体" panose="02010600030101010101" pitchFamily="2" charset="-122"/>
            </a:endParaRPr>
          </a:p>
          <a:p>
            <a:pPr algn="l"/>
            <a:r>
              <a:rPr lang="zh-CN" altLang="en-US" sz="2400" b="1" dirty="0">
                <a:latin typeface="Arial" panose="020B0604020202020204" pitchFamily="34" charset="0"/>
                <a:ea typeface="宋体" panose="02010600030101010101" pitchFamily="2" charset="-122"/>
              </a:rPr>
              <a:t>医学院综合楼</a:t>
            </a:r>
            <a:r>
              <a:rPr lang="en-US" altLang="zh-CN" sz="2400" b="1" dirty="0">
                <a:latin typeface="Arial" panose="020B0604020202020204" pitchFamily="34" charset="0"/>
                <a:ea typeface="宋体" panose="02010600030101010101" pitchFamily="2" charset="-122"/>
              </a:rPr>
              <a:t>602</a:t>
            </a:r>
            <a:endParaRPr lang="en-US" altLang="zh-CN" sz="2400" b="1" dirty="0">
              <a:latin typeface="Arial" panose="020B0604020202020204" pitchFamily="34" charset="0"/>
              <a:ea typeface="宋体" panose="02010600030101010101" pitchFamily="2" charset="-122"/>
            </a:endParaRPr>
          </a:p>
          <a:p>
            <a:endParaRPr lang="zh-CN" altLang="en-US" sz="2400" dirty="0">
              <a:latin typeface="Arial" panose="020B0604020202020204" pitchFamily="34" charset="0"/>
              <a:ea typeface="宋体" panose="02010600030101010101" pitchFamily="2" charset="-122"/>
            </a:endParaRPr>
          </a:p>
        </p:txBody>
      </p:sp>
      <p:cxnSp>
        <p:nvCxnSpPr>
          <p:cNvPr id="12" name="直接箭头连接符 11"/>
          <p:cNvCxnSpPr/>
          <p:nvPr>
            <p:custDataLst>
              <p:tags r:id="rId5"/>
            </p:custDataLst>
          </p:nvPr>
        </p:nvCxnSpPr>
        <p:spPr>
          <a:xfrm flipV="1">
            <a:off x="2999423" y="4436428"/>
            <a:ext cx="1698625" cy="2165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196" name="矩形 4"/>
          <p:cNvSpPr/>
          <p:nvPr>
            <p:custDataLst>
              <p:tags r:id="rId6"/>
            </p:custDataLst>
          </p:nvPr>
        </p:nvSpPr>
        <p:spPr>
          <a:xfrm>
            <a:off x="982980" y="4220845"/>
            <a:ext cx="2413635" cy="1126490"/>
          </a:xfrm>
          <a:prstGeom prst="rect">
            <a:avLst/>
          </a:prstGeom>
          <a:noFill/>
          <a:ln w="9525">
            <a:noFill/>
          </a:ln>
        </p:spPr>
        <p:txBody>
          <a:bodyPr anchor="t" anchorCtr="0">
            <a:noAutofit/>
          </a:bodyPr>
          <a:p>
            <a:r>
              <a:rPr lang="zh-CN" altLang="en-US" sz="2400" b="1" dirty="0">
                <a:latin typeface="Arial" panose="020B0604020202020204" pitchFamily="34" charset="0"/>
                <a:ea typeface="宋体" panose="02010600030101010101" pitchFamily="2" charset="-122"/>
              </a:rPr>
              <a:t>研究生院</a:t>
            </a:r>
            <a:endParaRPr lang="zh-CN" altLang="en-US" sz="2400" b="1" dirty="0">
              <a:latin typeface="Arial" panose="020B0604020202020204" pitchFamily="34" charset="0"/>
              <a:ea typeface="宋体" panose="02010600030101010101" pitchFamily="2" charset="-122"/>
            </a:endParaRPr>
          </a:p>
          <a:p>
            <a:r>
              <a:rPr lang="zh-CN" altLang="en-US" sz="2400" b="1" dirty="0">
                <a:latin typeface="Arial" panose="020B0604020202020204" pitchFamily="34" charset="0"/>
                <a:ea typeface="宋体" panose="02010600030101010101" pitchFamily="2" charset="-122"/>
              </a:rPr>
              <a:t>研究生教育综合楼</a:t>
            </a:r>
            <a:r>
              <a:rPr lang="en-US" altLang="zh-CN" sz="2400" b="1" dirty="0">
                <a:latin typeface="Arial" panose="020B0604020202020204" pitchFamily="34" charset="0"/>
                <a:ea typeface="宋体" panose="02010600030101010101" pitchFamily="2" charset="-122"/>
              </a:rPr>
              <a:t>8-9</a:t>
            </a:r>
            <a:r>
              <a:rPr lang="zh-CN" altLang="en-US" sz="2400" b="1" dirty="0">
                <a:latin typeface="Arial" panose="020B0604020202020204" pitchFamily="34" charset="0"/>
                <a:ea typeface="宋体" panose="02010600030101010101" pitchFamily="2" charset="-122"/>
              </a:rPr>
              <a:t>楼</a:t>
            </a:r>
            <a:endParaRPr lang="zh-CN" altLang="en-US" sz="2400" dirty="0">
              <a:latin typeface="Arial" panose="020B0604020202020204" pitchFamily="34" charset="0"/>
              <a:ea typeface="宋体" panose="02010600030101010101" pitchFamily="2" charset="-122"/>
            </a:endParaRPr>
          </a:p>
        </p:txBody>
      </p:sp>
      <p:cxnSp>
        <p:nvCxnSpPr>
          <p:cNvPr id="3" name="直接箭头连接符 2"/>
          <p:cNvCxnSpPr/>
          <p:nvPr>
            <p:custDataLst>
              <p:tags r:id="rId7"/>
            </p:custDataLst>
          </p:nvPr>
        </p:nvCxnSpPr>
        <p:spPr>
          <a:xfrm flipV="1">
            <a:off x="7319963" y="4652963"/>
            <a:ext cx="2087880" cy="28892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197" name="矩形 5"/>
          <p:cNvSpPr/>
          <p:nvPr>
            <p:custDataLst>
              <p:tags r:id="rId8"/>
            </p:custDataLst>
          </p:nvPr>
        </p:nvSpPr>
        <p:spPr>
          <a:xfrm>
            <a:off x="9336405" y="4364990"/>
            <a:ext cx="2019300" cy="829945"/>
          </a:xfrm>
          <a:prstGeom prst="rect">
            <a:avLst/>
          </a:prstGeom>
          <a:noFill/>
          <a:ln w="9525">
            <a:noFill/>
          </a:ln>
        </p:spPr>
        <p:txBody>
          <a:bodyPr wrap="none" anchor="t" anchorCtr="0">
            <a:spAutoFit/>
          </a:bodyPr>
          <a:p>
            <a:r>
              <a:rPr lang="zh-CN" altLang="en-US" sz="2400" b="1" dirty="0">
                <a:latin typeface="Arial" panose="020B0604020202020204" pitchFamily="34" charset="0"/>
                <a:ea typeface="宋体" panose="02010600030101010101" pitchFamily="2" charset="-122"/>
              </a:rPr>
              <a:t>行政办事大厅</a:t>
            </a:r>
            <a:endParaRPr lang="en-US" altLang="zh-CN" sz="2400" b="1" dirty="0">
              <a:latin typeface="Arial" panose="020B0604020202020204" pitchFamily="34" charset="0"/>
              <a:ea typeface="宋体" panose="02010600030101010101" pitchFamily="2" charset="-122"/>
            </a:endParaRPr>
          </a:p>
          <a:p>
            <a:r>
              <a:rPr lang="zh-CN" altLang="en-US" sz="2400" b="1" dirty="0">
                <a:latin typeface="Arial" panose="020B0604020202020204" pitchFamily="34" charset="0"/>
                <a:ea typeface="宋体" panose="02010600030101010101" pitchFamily="2" charset="-122"/>
              </a:rPr>
              <a:t>纳米楼</a:t>
            </a:r>
            <a:r>
              <a:rPr lang="en-US" altLang="zh-CN" sz="2400" b="1" dirty="0">
                <a:latin typeface="Arial" panose="020B0604020202020204" pitchFamily="34" charset="0"/>
                <a:ea typeface="宋体" panose="02010600030101010101" pitchFamily="2" charset="-122"/>
              </a:rPr>
              <a:t>1</a:t>
            </a:r>
            <a:r>
              <a:rPr lang="zh-CN" altLang="en-US" sz="2400" b="1" dirty="0">
                <a:latin typeface="Arial" panose="020B0604020202020204" pitchFamily="34" charset="0"/>
                <a:ea typeface="宋体" panose="02010600030101010101" pitchFamily="2" charset="-122"/>
              </a:rPr>
              <a:t>楼</a:t>
            </a:r>
            <a:endParaRPr lang="zh-CN" altLang="en-US" sz="2400" b="1" dirty="0">
              <a:latin typeface="Arial" panose="020B0604020202020204" pitchFamily="34" charset="0"/>
              <a:ea typeface="宋体" panose="02010600030101010101" pitchFamily="2" charset="-122"/>
            </a:endParaRPr>
          </a:p>
        </p:txBody>
      </p:sp>
      <p:sp>
        <p:nvSpPr>
          <p:cNvPr id="8193" name="TextBox 2"/>
          <p:cNvSpPr txBox="1"/>
          <p:nvPr>
            <p:custDataLst>
              <p:tags r:id="rId9"/>
            </p:custDataLst>
          </p:nvPr>
        </p:nvSpPr>
        <p:spPr>
          <a:xfrm>
            <a:off x="4105593" y="44133"/>
            <a:ext cx="3214687" cy="583565"/>
          </a:xfrm>
          <a:prstGeom prst="rect">
            <a:avLst/>
          </a:prstGeom>
          <a:noFill/>
          <a:ln w="9525">
            <a:noFill/>
          </a:ln>
        </p:spPr>
        <p:txBody>
          <a:bodyPr anchor="t" anchorCtr="0">
            <a:spAutoFit/>
          </a:bodyPr>
          <a:p>
            <a:pPr algn="ctr"/>
            <a:r>
              <a:rPr lang="zh-CN" altLang="en-US" sz="3200" b="1" dirty="0">
                <a:solidFill>
                  <a:srgbClr val="FF0000"/>
                </a:solidFill>
                <a:latin typeface="Arial" panose="020B0604020202020204" pitchFamily="34" charset="0"/>
                <a:ea typeface="宋体" panose="02010600030101010101" pitchFamily="2" charset="-122"/>
              </a:rPr>
              <a:t>紫金港校区地图</a:t>
            </a:r>
            <a:endParaRPr lang="zh-CN" altLang="en-US" sz="3200" b="1" dirty="0">
              <a:solidFill>
                <a:srgbClr val="FF0000"/>
              </a:solidFill>
              <a:latin typeface="Arial" panose="020B0604020202020204" pitchFamily="34" charset="0"/>
              <a:ea typeface="宋体" panose="02010600030101010101" pitchFamily="2"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内容占位符 2"/>
          <p:cNvSpPr>
            <a:spLocks noGrp="1"/>
          </p:cNvSpPr>
          <p:nvPr>
            <p:ph sz="half" idx="1"/>
          </p:nvPr>
        </p:nvSpPr>
        <p:spPr>
          <a:xfrm>
            <a:off x="1271270" y="620713"/>
            <a:ext cx="7143750" cy="1857375"/>
          </a:xfrm>
        </p:spPr>
        <p:txBody>
          <a:bodyPr vert="horz" wrap="square" lIns="91440" tIns="45720" rIns="91440" bIns="45720" anchor="t" anchorCtr="0">
            <a:normAutofit fontScale="90000" lnSpcReduction="20000"/>
          </a:bodyPr>
          <a:lstStyle/>
          <a:p>
            <a:pPr eaLnBrk="1" hangingPunct="1">
              <a:buClr>
                <a:srgbClr val="0BD0D9"/>
              </a:buClr>
              <a:buSzPct val="95000"/>
              <a:buFont typeface="Wingdings 2" panose="05020102010507070707" pitchFamily="18" charset="2"/>
              <a:buNone/>
            </a:pPr>
            <a:r>
              <a:rPr lang="zh-CN" altLang="en-US" b="1" kern="1200" dirty="0">
                <a:latin typeface="+mn-lt"/>
                <a:ea typeface="+mn-ea"/>
                <a:cs typeface="+mn-cs"/>
              </a:rPr>
              <a:t>系办</a:t>
            </a:r>
            <a:r>
              <a:rPr lang="en-US" altLang="zh-CN" b="1" kern="1200" dirty="0">
                <a:latin typeface="+mn-lt"/>
                <a:ea typeface="+mn-ea"/>
                <a:cs typeface="+mn-cs"/>
              </a:rPr>
              <a:t>/</a:t>
            </a:r>
            <a:r>
              <a:rPr lang="zh-CN" altLang="en-US" b="1" kern="1200" dirty="0">
                <a:latin typeface="+mn-lt"/>
                <a:ea typeface="+mn-ea"/>
                <a:cs typeface="+mn-cs"/>
              </a:rPr>
              <a:t>科教科</a:t>
            </a:r>
            <a:r>
              <a:rPr lang="zh-CN" altLang="en-US" b="1" kern="1200" dirty="0">
                <a:solidFill>
                  <a:srgbClr val="C00000"/>
                </a:solidFill>
                <a:latin typeface="+mn-lt"/>
                <a:ea typeface="+mn-ea"/>
                <a:cs typeface="+mn-cs"/>
              </a:rPr>
              <a:t>（离校单盖章）</a:t>
            </a:r>
            <a:endParaRPr lang="en-US" altLang="zh-CN" b="1" kern="1200" dirty="0">
              <a:solidFill>
                <a:srgbClr val="C00000"/>
              </a:solidFill>
              <a:latin typeface="+mn-lt"/>
              <a:ea typeface="+mn-ea"/>
              <a:cs typeface="+mn-cs"/>
            </a:endParaRPr>
          </a:p>
          <a:p>
            <a:pPr algn="l" eaLnBrk="1" hangingPunct="1">
              <a:buClr>
                <a:srgbClr val="0BD0D9"/>
              </a:buClr>
              <a:buSzPct val="95000"/>
            </a:pPr>
            <a:r>
              <a:rPr lang="en-US" altLang="zh-CN" dirty="0">
                <a:sym typeface="+mn-ea"/>
              </a:rPr>
              <a:t>12</a:t>
            </a:r>
            <a:r>
              <a:rPr lang="zh-CN" altLang="en-US" dirty="0">
                <a:sym typeface="+mn-ea"/>
              </a:rPr>
              <a:t>月</a:t>
            </a:r>
            <a:r>
              <a:rPr lang="en-US" altLang="zh-CN" dirty="0">
                <a:sym typeface="+mn-ea"/>
              </a:rPr>
              <a:t>6</a:t>
            </a:r>
            <a:r>
              <a:rPr lang="zh-CN" altLang="en-US" dirty="0">
                <a:sym typeface="+mn-ea"/>
              </a:rPr>
              <a:t>日前</a:t>
            </a:r>
            <a:r>
              <a:rPr lang="zh-CN" altLang="en-US" sz="2000" dirty="0">
                <a:solidFill>
                  <a:srgbClr val="FF0000"/>
                </a:solidFill>
                <a:sym typeface="+mn-ea"/>
              </a:rPr>
              <a:t>（具体日期由系办</a:t>
            </a:r>
            <a:r>
              <a:rPr lang="en-US" altLang="zh-CN" sz="2000" dirty="0">
                <a:solidFill>
                  <a:srgbClr val="FF0000"/>
                </a:solidFill>
                <a:sym typeface="+mn-ea"/>
              </a:rPr>
              <a:t>/</a:t>
            </a:r>
            <a:r>
              <a:rPr lang="zh-CN" altLang="en-US" sz="2000" dirty="0">
                <a:solidFill>
                  <a:srgbClr val="FF0000"/>
                </a:solidFill>
                <a:sym typeface="+mn-ea"/>
              </a:rPr>
              <a:t>科教科通知）</a:t>
            </a:r>
            <a:endParaRPr lang="en-US" altLang="zh-CN" sz="2000" kern="1200" dirty="0">
              <a:latin typeface="+mn-lt"/>
              <a:ea typeface="+mn-ea"/>
              <a:cs typeface="+mn-cs"/>
            </a:endParaRPr>
          </a:p>
          <a:p>
            <a:pPr eaLnBrk="1" hangingPunct="1">
              <a:buClr>
                <a:srgbClr val="0BD0D9"/>
              </a:buClr>
              <a:buSzPct val="95000"/>
            </a:pPr>
            <a:r>
              <a:rPr lang="zh-CN" altLang="en-US" kern="1200" dirty="0">
                <a:latin typeface="+mn-lt"/>
                <a:ea typeface="+mn-ea"/>
                <a:cs typeface="+mn-cs"/>
              </a:rPr>
              <a:t>答辩档案袋</a:t>
            </a:r>
            <a:r>
              <a:rPr lang="zh-CN" altLang="en-US" b="1" kern="1200" dirty="0">
                <a:latin typeface="+mn-lt"/>
                <a:ea typeface="+mn-ea"/>
                <a:cs typeface="+mn-cs"/>
              </a:rPr>
              <a:t>（材料清单通知附件</a:t>
            </a:r>
            <a:r>
              <a:rPr lang="en-US" altLang="zh-CN" b="1" kern="1200" dirty="0">
                <a:latin typeface="+mn-lt"/>
                <a:ea typeface="+mn-ea"/>
                <a:cs typeface="+mn-cs"/>
              </a:rPr>
              <a:t>2</a:t>
            </a:r>
            <a:r>
              <a:rPr lang="zh-CN" altLang="en-US" b="1" kern="1200" dirty="0">
                <a:latin typeface="+mn-lt"/>
                <a:ea typeface="+mn-ea"/>
                <a:cs typeface="+mn-cs"/>
              </a:rPr>
              <a:t>）</a:t>
            </a:r>
            <a:endParaRPr lang="en-US" altLang="zh-CN" b="1" kern="1200" dirty="0">
              <a:latin typeface="+mn-lt"/>
              <a:ea typeface="+mn-ea"/>
              <a:cs typeface="+mn-cs"/>
            </a:endParaRPr>
          </a:p>
          <a:p>
            <a:pPr eaLnBrk="1" hangingPunct="1">
              <a:buClr>
                <a:srgbClr val="0BD0D9"/>
              </a:buClr>
              <a:buSzPct val="95000"/>
            </a:pPr>
            <a:r>
              <a:rPr lang="zh-CN" altLang="en-US" b="1" kern="1200" dirty="0">
                <a:latin typeface="+mn-lt"/>
                <a:ea typeface="+mn-ea"/>
                <a:cs typeface="+mn-cs"/>
              </a:rPr>
              <a:t>论文</a:t>
            </a:r>
            <a:r>
              <a:rPr lang="en-US" altLang="zh-CN" b="1" kern="1200" dirty="0">
                <a:latin typeface="+mn-lt"/>
                <a:ea typeface="+mn-ea"/>
                <a:cs typeface="+mn-cs"/>
              </a:rPr>
              <a:t>1</a:t>
            </a:r>
            <a:r>
              <a:rPr lang="zh-CN" altLang="en-US" b="1" kern="1200" dirty="0">
                <a:latin typeface="+mn-lt"/>
                <a:ea typeface="+mn-ea"/>
                <a:cs typeface="+mn-cs"/>
              </a:rPr>
              <a:t>本</a:t>
            </a:r>
            <a:r>
              <a:rPr lang="en-US" altLang="zh-CN" b="1" kern="1200" dirty="0">
                <a:latin typeface="+mn-lt"/>
                <a:ea typeface="+mn-ea"/>
                <a:cs typeface="+mn-cs"/>
              </a:rPr>
              <a:t>/</a:t>
            </a:r>
            <a:r>
              <a:rPr lang="zh-CN" altLang="en-US" b="1" kern="1200" dirty="0">
                <a:latin typeface="+mn-lt"/>
                <a:ea typeface="+mn-ea"/>
                <a:cs typeface="+mn-cs"/>
              </a:rPr>
              <a:t>实验记录（按各系要求）</a:t>
            </a:r>
            <a:endParaRPr lang="zh-CN" altLang="en-US" kern="1200" dirty="0">
              <a:latin typeface="+mn-lt"/>
              <a:ea typeface="+mn-ea"/>
              <a:cs typeface="+mn-cs"/>
            </a:endParaRPr>
          </a:p>
        </p:txBody>
      </p:sp>
      <p:sp>
        <p:nvSpPr>
          <p:cNvPr id="41986" name="内容占位符 6"/>
          <p:cNvSpPr>
            <a:spLocks noGrp="1"/>
          </p:cNvSpPr>
          <p:nvPr>
            <p:ph sz="half" idx="2"/>
          </p:nvPr>
        </p:nvSpPr>
        <p:spPr>
          <a:xfrm>
            <a:off x="1292860" y="2637155"/>
            <a:ext cx="10466705" cy="3346450"/>
          </a:xfrm>
          <a:ln>
            <a:solidFill>
              <a:srgbClr val="C00000"/>
            </a:solidFill>
            <a:prstDash val="dash"/>
            <a:miter/>
          </a:ln>
        </p:spPr>
        <p:txBody>
          <a:bodyPr vert="horz" wrap="square" lIns="91440" tIns="45720" rIns="91440" bIns="45720" anchor="t" anchorCtr="0">
            <a:normAutofit fontScale="90000" lnSpcReduction="20000"/>
          </a:bodyPr>
          <a:lstStyle/>
          <a:p>
            <a:pPr eaLnBrk="1" hangingPunct="1">
              <a:buClr>
                <a:srgbClr val="0BD0D9"/>
              </a:buClr>
              <a:buSzPct val="95000"/>
              <a:buFont typeface="Wingdings 2" panose="05020102010507070707" pitchFamily="18" charset="2"/>
              <a:buNone/>
            </a:pPr>
            <a:r>
              <a:rPr lang="zh-CN" altLang="en-US" b="1" kern="1200" dirty="0">
                <a:latin typeface="+mn-lt"/>
                <a:ea typeface="+mn-ea"/>
                <a:cs typeface="+mn-cs"/>
              </a:rPr>
              <a:t>注意事项：</a:t>
            </a:r>
            <a:endParaRPr lang="zh-CN" altLang="en-US" kern="1200" dirty="0">
              <a:latin typeface="+mn-lt"/>
              <a:ea typeface="+mn-ea"/>
              <a:cs typeface="+mn-cs"/>
            </a:endParaRPr>
          </a:p>
          <a:p>
            <a:pPr eaLnBrk="1" hangingPunct="1">
              <a:buClr>
                <a:srgbClr val="0BD0D9"/>
              </a:buClr>
              <a:buSzPct val="95000"/>
              <a:buFont typeface="Wingdings 2" panose="05020102010507070707" pitchFamily="18" charset="2"/>
              <a:buNone/>
            </a:pPr>
            <a:r>
              <a:rPr lang="en-US" altLang="zh-CN" kern="1200" dirty="0">
                <a:latin typeface="+mn-lt"/>
                <a:ea typeface="+mn-ea"/>
                <a:cs typeface="+mn-cs"/>
              </a:rPr>
              <a:t>1</a:t>
            </a:r>
            <a:r>
              <a:rPr lang="zh-CN" altLang="en-US" kern="1200" dirty="0">
                <a:latin typeface="+mn-lt"/>
                <a:ea typeface="+mn-ea"/>
                <a:cs typeface="+mn-cs"/>
              </a:rPr>
              <a:t>、</a:t>
            </a:r>
            <a:r>
              <a:rPr lang="zh-CN" altLang="en-US" sz="2000" kern="1200" dirty="0">
                <a:latin typeface="+mn-lt"/>
                <a:ea typeface="+mn-ea"/>
                <a:cs typeface="+mn-cs"/>
              </a:rPr>
              <a:t>自备</a:t>
            </a:r>
            <a:r>
              <a:rPr lang="zh-CN" altLang="en-US" sz="2000" kern="1200" dirty="0">
                <a:solidFill>
                  <a:srgbClr val="A50021"/>
                </a:solidFill>
                <a:latin typeface="+mn-lt"/>
                <a:ea typeface="+mn-ea"/>
                <a:cs typeface="+mn-cs"/>
              </a:rPr>
              <a:t>纸质档案袋</a:t>
            </a:r>
            <a:r>
              <a:rPr lang="zh-CN" altLang="en-US" sz="2000" kern="1200" dirty="0">
                <a:latin typeface="+mn-lt"/>
                <a:ea typeface="+mn-ea"/>
                <a:cs typeface="+mn-cs"/>
              </a:rPr>
              <a:t>，档案袋正面黏贴材料清单。</a:t>
            </a:r>
            <a:endParaRPr lang="zh-CN" altLang="en-US" sz="2000" kern="1200" dirty="0">
              <a:latin typeface="+mn-lt"/>
              <a:ea typeface="+mn-ea"/>
              <a:cs typeface="+mn-cs"/>
            </a:endParaRPr>
          </a:p>
          <a:p>
            <a:pPr eaLnBrk="1" hangingPunct="1">
              <a:buClr>
                <a:srgbClr val="0BD0D9"/>
              </a:buClr>
              <a:buSzPct val="95000"/>
              <a:buFont typeface="Wingdings 2" panose="05020102010507070707" pitchFamily="18" charset="2"/>
              <a:buNone/>
            </a:pPr>
            <a:r>
              <a:rPr lang="en-US" altLang="zh-CN" sz="2000" kern="1200" dirty="0">
                <a:latin typeface="+mn-lt"/>
                <a:ea typeface="+mn-ea"/>
                <a:cs typeface="+mn-cs"/>
              </a:rPr>
              <a:t>2</a:t>
            </a:r>
            <a:r>
              <a:rPr lang="zh-CN" altLang="en-US" sz="2000" kern="1200" dirty="0">
                <a:latin typeface="+mn-lt"/>
                <a:ea typeface="+mn-ea"/>
                <a:cs typeface="+mn-cs"/>
              </a:rPr>
              <a:t>、</a:t>
            </a:r>
            <a:r>
              <a:rPr lang="zh-CN" altLang="en-US" sz="2000" kern="1200" dirty="0">
                <a:solidFill>
                  <a:srgbClr val="A50021"/>
                </a:solidFill>
                <a:latin typeface="+mn-lt"/>
                <a:ea typeface="+mn-ea"/>
                <a:cs typeface="+mn-cs"/>
              </a:rPr>
              <a:t>预答辩表</a:t>
            </a:r>
            <a:r>
              <a:rPr lang="zh-CN" altLang="en-US" sz="2000" kern="1200" dirty="0">
                <a:latin typeface="+mn-lt"/>
                <a:ea typeface="+mn-ea"/>
                <a:cs typeface="+mn-cs"/>
              </a:rPr>
              <a:t>：除最后一栏“研究生科审核意见”留白，其他需签字盖章处都要完成。</a:t>
            </a:r>
            <a:endParaRPr lang="zh-CN" altLang="en-US" sz="2000" kern="1200" dirty="0">
              <a:latin typeface="+mn-lt"/>
              <a:ea typeface="+mn-ea"/>
              <a:cs typeface="+mn-cs"/>
            </a:endParaRPr>
          </a:p>
          <a:p>
            <a:pPr eaLnBrk="1" hangingPunct="1">
              <a:buClr>
                <a:srgbClr val="0BD0D9"/>
              </a:buClr>
              <a:buSzPct val="95000"/>
              <a:buFont typeface="Wingdings 2" panose="05020102010507070707" pitchFamily="18" charset="2"/>
              <a:buNone/>
            </a:pPr>
            <a:r>
              <a:rPr lang="en-US" altLang="zh-CN" sz="2000" kern="1200" dirty="0">
                <a:latin typeface="+mn-lt"/>
                <a:ea typeface="+mn-ea"/>
                <a:cs typeface="+mn-cs"/>
              </a:rPr>
              <a:t>3</a:t>
            </a:r>
            <a:r>
              <a:rPr lang="zh-CN" altLang="en-US" sz="2000" kern="1200" dirty="0">
                <a:latin typeface="+mn-lt"/>
                <a:ea typeface="+mn-ea"/>
                <a:cs typeface="+mn-cs"/>
              </a:rPr>
              <a:t>、</a:t>
            </a:r>
            <a:r>
              <a:rPr lang="zh-CN" altLang="en-US" sz="2000" kern="1200" dirty="0">
                <a:solidFill>
                  <a:srgbClr val="A50021"/>
                </a:solidFill>
                <a:latin typeface="+mn-lt"/>
                <a:ea typeface="+mn-ea"/>
                <a:cs typeface="+mn-cs"/>
              </a:rPr>
              <a:t>学位申请书</a:t>
            </a:r>
            <a:r>
              <a:rPr lang="zh-CN" altLang="en-US" sz="2000" kern="1200" dirty="0">
                <a:latin typeface="+mn-lt"/>
                <a:ea typeface="+mn-ea"/>
                <a:cs typeface="+mn-cs"/>
              </a:rPr>
              <a:t>：信息页</a:t>
            </a:r>
            <a:r>
              <a:rPr lang="zh-CN" altLang="en-US" sz="2000" kern="1200" dirty="0">
                <a:solidFill>
                  <a:srgbClr val="A50021"/>
                </a:solidFill>
                <a:latin typeface="+mn-lt"/>
                <a:ea typeface="+mn-ea"/>
                <a:cs typeface="+mn-cs"/>
              </a:rPr>
              <a:t>黏贴一寸彩照（蓝底）</a:t>
            </a:r>
            <a:endParaRPr lang="en-US" altLang="zh-CN" sz="2000" kern="1200" dirty="0">
              <a:latin typeface="+mn-lt"/>
              <a:ea typeface="+mn-ea"/>
              <a:cs typeface="+mn-cs"/>
            </a:endParaRPr>
          </a:p>
          <a:p>
            <a:pPr eaLnBrk="1" hangingPunct="1">
              <a:buClr>
                <a:srgbClr val="0BD0D9"/>
              </a:buClr>
              <a:buSzPct val="95000"/>
              <a:buFont typeface="Wingdings 2" panose="05020102010507070707" pitchFamily="18" charset="2"/>
              <a:buNone/>
            </a:pPr>
            <a:r>
              <a:rPr lang="en-US" altLang="zh-CN" sz="2000" kern="1200" dirty="0">
                <a:latin typeface="+mn-lt"/>
                <a:ea typeface="+mn-ea"/>
                <a:cs typeface="+mn-cs"/>
              </a:rPr>
              <a:t>                           </a:t>
            </a:r>
            <a:r>
              <a:rPr lang="zh-CN" altLang="en-US" sz="2000" kern="1200" dirty="0">
                <a:latin typeface="+mn-lt"/>
                <a:ea typeface="+mn-ea"/>
                <a:cs typeface="+mn-cs"/>
              </a:rPr>
              <a:t>“成绩管理部门核对意见”栏留白</a:t>
            </a:r>
            <a:endParaRPr lang="en-US" altLang="zh-CN" sz="2000" kern="1200" dirty="0">
              <a:latin typeface="+mn-lt"/>
              <a:ea typeface="+mn-ea"/>
              <a:cs typeface="+mn-cs"/>
            </a:endParaRPr>
          </a:p>
          <a:p>
            <a:pPr eaLnBrk="1" hangingPunct="1">
              <a:buClr>
                <a:srgbClr val="0BD0D9"/>
              </a:buClr>
              <a:buSzPct val="95000"/>
              <a:buFont typeface="Wingdings 2" panose="05020102010507070707" pitchFamily="18" charset="2"/>
              <a:buNone/>
            </a:pPr>
            <a:r>
              <a:rPr lang="zh-CN" altLang="en-US" sz="2000" kern="1200" dirty="0">
                <a:latin typeface="+mn-lt"/>
                <a:ea typeface="+mn-ea"/>
                <a:cs typeface="+mn-cs"/>
              </a:rPr>
              <a:t>“答辩委员会对论文的评语和表决结果”和各学位委员会意见栏目必须在一页纸上，“各学位委员会意见”栏留白。</a:t>
            </a:r>
            <a:endParaRPr lang="en-US" altLang="zh-CN" sz="2000" kern="1200" dirty="0">
              <a:latin typeface="+mn-lt"/>
              <a:ea typeface="+mn-ea"/>
              <a:cs typeface="+mn-cs"/>
            </a:endParaRPr>
          </a:p>
          <a:p>
            <a:pPr eaLnBrk="1" hangingPunct="1">
              <a:buClr>
                <a:srgbClr val="0BD0D9"/>
              </a:buClr>
              <a:buSzPct val="95000"/>
              <a:buFont typeface="Wingdings 2" panose="05020102010507070707" pitchFamily="18" charset="2"/>
              <a:buNone/>
            </a:pPr>
            <a:r>
              <a:rPr lang="en-US" altLang="zh-CN" sz="2000" kern="1200" dirty="0">
                <a:latin typeface="+mn-lt"/>
                <a:ea typeface="+mn-ea"/>
                <a:cs typeface="+mn-cs"/>
              </a:rPr>
              <a:t>4</a:t>
            </a:r>
            <a:r>
              <a:rPr lang="zh-CN" altLang="en-US" sz="2000" kern="1200" dirty="0">
                <a:latin typeface="+mn-lt"/>
                <a:ea typeface="+mn-ea"/>
                <a:cs typeface="+mn-cs"/>
              </a:rPr>
              <a:t>、</a:t>
            </a:r>
            <a:r>
              <a:rPr lang="zh-CN" altLang="en-US" sz="2000" kern="1200" dirty="0">
                <a:solidFill>
                  <a:srgbClr val="A50021"/>
                </a:solidFill>
                <a:latin typeface="+mn-lt"/>
                <a:ea typeface="+mn-ea"/>
                <a:cs typeface="+mn-cs"/>
              </a:rPr>
              <a:t>表决票：</a:t>
            </a:r>
            <a:r>
              <a:rPr lang="zh-CN" altLang="en-US" sz="2000" kern="1200" dirty="0">
                <a:latin typeface="+mn-lt"/>
                <a:ea typeface="+mn-ea"/>
                <a:cs typeface="+mn-cs"/>
              </a:rPr>
              <a:t>答辩前到系办、科教楼加盖公章，上交清单中按实际填写份数。</a:t>
            </a:r>
            <a:endParaRPr lang="zh-CN" altLang="en-US" sz="2000" kern="1200" dirty="0">
              <a:latin typeface="+mn-lt"/>
              <a:ea typeface="+mn-ea"/>
              <a:cs typeface="+mn-cs"/>
            </a:endParaRPr>
          </a:p>
        </p:txBody>
      </p:sp>
      <p:cxnSp>
        <p:nvCxnSpPr>
          <p:cNvPr id="3" name="直接连接符 2"/>
          <p:cNvCxnSpPr/>
          <p:nvPr>
            <p:custDataLst>
              <p:tags r:id="rId1"/>
            </p:custDataLst>
          </p:nvPr>
        </p:nvCxnSpPr>
        <p:spPr>
          <a:xfrm>
            <a:off x="335284" y="6813772"/>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标题 1"/>
          <p:cNvSpPr>
            <a:spLocks noGrp="1"/>
          </p:cNvSpPr>
          <p:nvPr>
            <p:ph type="title"/>
          </p:nvPr>
        </p:nvSpPr>
        <p:spPr>
          <a:xfrm>
            <a:off x="695325" y="404495"/>
            <a:ext cx="3111500" cy="725805"/>
          </a:xfrm>
        </p:spPr>
        <p:txBody>
          <a:bodyPr vert="horz" wrap="square" lIns="0" tIns="45720" rIns="0" bIns="0" anchor="b" anchorCtr="0">
            <a:normAutofit fontScale="90000"/>
          </a:bodyPr>
          <a:lstStyle/>
          <a:p>
            <a:r>
              <a:rPr lang="zh-CN" altLang="en-US" sz="4000" b="1" dirty="0">
                <a:solidFill>
                  <a:srgbClr val="006AC4"/>
                </a:solidFill>
              </a:rPr>
              <a:t>学位论文归档</a:t>
            </a:r>
            <a:endParaRPr lang="zh-CN" altLang="en-US" sz="4000" b="1" dirty="0">
              <a:solidFill>
                <a:srgbClr val="006AC4"/>
              </a:solidFill>
            </a:endParaRPr>
          </a:p>
        </p:txBody>
      </p:sp>
      <p:sp>
        <p:nvSpPr>
          <p:cNvPr id="43011" name="内容占位符 2"/>
          <p:cNvSpPr>
            <a:spLocks noGrp="1" noChangeArrowheads="1"/>
          </p:cNvSpPr>
          <p:nvPr>
            <p:ph sz="half" idx="1"/>
          </p:nvPr>
        </p:nvSpPr>
        <p:spPr>
          <a:xfrm>
            <a:off x="1157605" y="1920875"/>
            <a:ext cx="4862195" cy="3171190"/>
          </a:xfrm>
        </p:spPr>
        <p:txBody>
          <a:bodyPr vert="horz" wrap="square" lIns="91440" tIns="45720" rIns="91440" bIns="45720" numCol="1" anchor="t" anchorCtr="0" compatLnSpc="1">
            <a:normAutofit fontScale="75000"/>
          </a:bodyPr>
          <a:lstStyle/>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anose="05020102010507070707" pitchFamily="18" charset="2"/>
              <a:buNone/>
              <a:defRPr/>
            </a:pPr>
            <a:r>
              <a:rPr kumimoji="0" lang="zh-CN" altLang="en-US" sz="2600" b="0" i="0" u="none" strike="noStrike" kern="1200" cap="none" spc="0" normalizeH="0" baseline="0" noProof="0" dirty="0">
                <a:ln>
                  <a:noFill/>
                </a:ln>
                <a:solidFill>
                  <a:schemeClr val="tx1"/>
                </a:solidFill>
                <a:effectLst/>
                <a:uLnTx/>
                <a:uFillTx/>
                <a:latin typeface="+mn-lt"/>
                <a:ea typeface="+mn-ea"/>
                <a:cs typeface="+mn-cs"/>
              </a:rPr>
              <a:t>   </a:t>
            </a:r>
            <a:r>
              <a:rPr kumimoji="0" lang="zh-CN" altLang="en-US" sz="2400" b="1" i="0" u="none" strike="noStrike" kern="1200" cap="none" spc="0" normalizeH="0" baseline="0" noProof="0" dirty="0">
                <a:ln>
                  <a:noFill/>
                </a:ln>
                <a:solidFill>
                  <a:schemeClr val="tx1"/>
                </a:solidFill>
                <a:effectLst/>
                <a:uLnTx/>
                <a:uFillTx/>
                <a:latin typeface="+mn-lt"/>
                <a:ea typeface="+mn-ea"/>
                <a:cs typeface="+mn-cs"/>
              </a:rPr>
              <a:t>纸质版论文（放入档案袋）</a:t>
            </a:r>
            <a:endParaRPr kumimoji="0" lang="en-US" altLang="zh-CN" sz="2400" b="1" i="0" u="none" strike="noStrike" kern="1200" cap="none" spc="0" normalizeH="0" baseline="0" noProof="0" dirty="0">
              <a:ln>
                <a:noFill/>
              </a:ln>
              <a:solidFill>
                <a:schemeClr val="tx1"/>
              </a:solidFill>
              <a:effectLst/>
              <a:uLnTx/>
              <a:uFillTx/>
              <a:latin typeface="+mn-lt"/>
              <a:ea typeface="+mn-ea"/>
              <a:cs typeface="+mn-cs"/>
            </a:endParaRP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anose="05020102010507070707" pitchFamily="18" charset="2"/>
              <a:buChar char=""/>
              <a:defRPr/>
            </a:pPr>
            <a:r>
              <a:rPr kumimoji="0" lang="zh-CN" altLang="en-US" sz="2400" b="0" i="0" u="none" strike="noStrike" kern="1200" cap="none" spc="0" normalizeH="0" baseline="0" noProof="0" dirty="0">
                <a:ln>
                  <a:noFill/>
                </a:ln>
                <a:solidFill>
                  <a:schemeClr val="tx1"/>
                </a:solidFill>
                <a:effectLst/>
                <a:uLnTx/>
                <a:uFillTx/>
                <a:latin typeface="+mn-lt"/>
                <a:ea typeface="+mn-ea"/>
                <a:cs typeface="+mn-cs"/>
              </a:rPr>
              <a:t>除签名必须手写外，其他全部打印</a:t>
            </a:r>
            <a:endParaRPr kumimoji="0" lang="en-US" altLang="zh-CN" sz="2400" b="0" i="0" u="none" strike="noStrike" kern="1200" cap="none" spc="0" normalizeH="0" baseline="0" noProof="0" dirty="0">
              <a:ln>
                <a:noFill/>
              </a:ln>
              <a:solidFill>
                <a:schemeClr val="tx1"/>
              </a:solidFill>
              <a:effectLst/>
              <a:uLnTx/>
              <a:uFillTx/>
              <a:latin typeface="+mn-lt"/>
              <a:ea typeface="+mn-ea"/>
              <a:cs typeface="+mn-cs"/>
            </a:endParaRP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anose="05020102010507070707" pitchFamily="18" charset="2"/>
              <a:buChar char=""/>
              <a:defRPr/>
            </a:pPr>
            <a:r>
              <a:rPr kumimoji="0" lang="zh-CN" altLang="en-US" sz="2400" b="0" i="0" u="none" strike="noStrike" kern="1200" cap="none" spc="0" normalizeH="0" baseline="0" noProof="0" dirty="0">
                <a:ln>
                  <a:noFill/>
                </a:ln>
                <a:solidFill>
                  <a:schemeClr val="tx1"/>
                </a:solidFill>
                <a:effectLst/>
                <a:uLnTx/>
                <a:uFillTx/>
                <a:latin typeface="+mn-lt"/>
                <a:ea typeface="+mn-ea"/>
                <a:cs typeface="+mn-cs"/>
              </a:rPr>
              <a:t>封面：密级空着，不能写“空”</a:t>
            </a:r>
            <a:endParaRPr kumimoji="0" lang="en-US" altLang="zh-CN" sz="2400" b="0" i="0" u="none" strike="noStrike" kern="1200" cap="none" spc="0" normalizeH="0" baseline="0" noProof="0" dirty="0">
              <a:ln>
                <a:noFill/>
              </a:ln>
              <a:solidFill>
                <a:schemeClr val="tx1"/>
              </a:solidFill>
              <a:effectLst/>
              <a:uLnTx/>
              <a:uFillTx/>
              <a:latin typeface="+mn-lt"/>
              <a:ea typeface="+mn-ea"/>
              <a:cs typeface="+mn-cs"/>
            </a:endParaRP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anose="05020102010507070707" pitchFamily="18" charset="2"/>
              <a:buChar char=""/>
              <a:defRPr/>
            </a:pPr>
            <a:r>
              <a:rPr kumimoji="0" lang="zh-CN" altLang="en-US" sz="2400" b="0" i="0" u="none" strike="noStrike" kern="1200" cap="none" spc="0" normalizeH="0" baseline="0" noProof="0" dirty="0">
                <a:ln>
                  <a:noFill/>
                </a:ln>
                <a:solidFill>
                  <a:schemeClr val="tx1"/>
                </a:solidFill>
                <a:effectLst/>
                <a:uLnTx/>
                <a:uFillTx/>
                <a:latin typeface="+mn-lt"/>
                <a:ea typeface="+mn-ea"/>
                <a:cs typeface="+mn-cs"/>
              </a:rPr>
              <a:t>中文题名页、英文题名页、独创性声明与版权使用授权书的作者和导师签名必须手写，不能用签字章</a:t>
            </a:r>
            <a:endParaRPr kumimoji="0" lang="en-US" altLang="zh-CN" sz="2400" b="0" i="0" u="none" strike="noStrike" kern="1200" cap="none" spc="0" normalizeH="0" baseline="0" noProof="0" dirty="0">
              <a:ln>
                <a:noFill/>
              </a:ln>
              <a:solidFill>
                <a:schemeClr val="tx1"/>
              </a:solidFill>
              <a:effectLst/>
              <a:uLnTx/>
              <a:uFillTx/>
              <a:latin typeface="+mn-lt"/>
              <a:ea typeface="+mn-ea"/>
              <a:cs typeface="+mn-cs"/>
            </a:endParaRP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anose="05020102010507070707" pitchFamily="18" charset="2"/>
              <a:buChar char=""/>
              <a:defRPr/>
            </a:pPr>
            <a:r>
              <a:rPr kumimoji="0" lang="zh-CN" altLang="en-US" sz="2400" b="0" i="0" u="none" strike="noStrike" kern="1200" cap="none" spc="0" normalizeH="0" baseline="0" noProof="0" dirty="0">
                <a:ln>
                  <a:noFill/>
                </a:ln>
                <a:solidFill>
                  <a:schemeClr val="tx1"/>
                </a:solidFill>
                <a:effectLst/>
                <a:uLnTx/>
                <a:uFillTx/>
                <a:latin typeface="+mn-lt"/>
                <a:ea typeface="+mn-ea"/>
                <a:cs typeface="+mn-cs"/>
              </a:rPr>
              <a:t>论文评阅人填“</a:t>
            </a:r>
            <a:r>
              <a:rPr kumimoji="0" lang="zh-CN" altLang="zh-CN" sz="2400" b="0" i="0" u="none" strike="noStrike" kern="1200" cap="none" spc="0" normalizeH="0" baseline="0" noProof="0" dirty="0">
                <a:ln>
                  <a:noFill/>
                </a:ln>
                <a:solidFill>
                  <a:schemeClr val="tx1"/>
                </a:solidFill>
                <a:effectLst/>
                <a:uLnTx/>
                <a:uFillTx/>
                <a:latin typeface="+mn-lt"/>
                <a:ea typeface="+mn-ea"/>
                <a:cs typeface="+mn-cs"/>
              </a:rPr>
              <a:t>姓名</a:t>
            </a:r>
            <a:r>
              <a:rPr kumimoji="0" lang="en-US" altLang="zh-CN" sz="2400" b="0" i="0" u="none" strike="noStrike" kern="1200" cap="none" spc="0" normalizeH="0" baseline="0" noProof="0" dirty="0">
                <a:ln>
                  <a:noFill/>
                </a:ln>
                <a:solidFill>
                  <a:schemeClr val="tx1"/>
                </a:solidFill>
                <a:effectLst/>
                <a:uLnTx/>
                <a:uFillTx/>
                <a:latin typeface="+mn-lt"/>
                <a:ea typeface="+mn-ea"/>
                <a:cs typeface="+mn-cs"/>
              </a:rPr>
              <a:t>\</a:t>
            </a:r>
            <a:r>
              <a:rPr kumimoji="0" lang="zh-CN" altLang="zh-CN" sz="2400" b="0" i="0" u="none" strike="noStrike" kern="1200" cap="none" spc="0" normalizeH="0" baseline="0" noProof="0" dirty="0">
                <a:ln>
                  <a:noFill/>
                </a:ln>
                <a:solidFill>
                  <a:schemeClr val="tx1"/>
                </a:solidFill>
                <a:effectLst/>
                <a:uLnTx/>
                <a:uFillTx/>
                <a:latin typeface="+mn-lt"/>
                <a:ea typeface="+mn-ea"/>
                <a:cs typeface="+mn-cs"/>
              </a:rPr>
              <a:t>职称</a:t>
            </a:r>
            <a:r>
              <a:rPr kumimoji="0" lang="en-US" altLang="zh-CN" sz="2400" b="0" i="0" u="none" strike="noStrike" kern="1200" cap="none" spc="0" normalizeH="0" baseline="0" noProof="0" dirty="0">
                <a:ln>
                  <a:noFill/>
                </a:ln>
                <a:solidFill>
                  <a:schemeClr val="tx1"/>
                </a:solidFill>
                <a:effectLst/>
                <a:uLnTx/>
                <a:uFillTx/>
                <a:latin typeface="+mn-lt"/>
                <a:ea typeface="+mn-ea"/>
                <a:cs typeface="+mn-cs"/>
              </a:rPr>
              <a:t>\</a:t>
            </a:r>
            <a:r>
              <a:rPr kumimoji="0" lang="zh-CN" altLang="zh-CN" sz="2400" b="0" i="0" u="none" strike="noStrike" kern="1200" cap="none" spc="0" normalizeH="0" baseline="0" noProof="0" dirty="0">
                <a:ln>
                  <a:noFill/>
                </a:ln>
                <a:solidFill>
                  <a:schemeClr val="tx1"/>
                </a:solidFill>
                <a:effectLst/>
                <a:uLnTx/>
                <a:uFillTx/>
                <a:latin typeface="+mn-lt"/>
                <a:ea typeface="+mn-ea"/>
                <a:cs typeface="+mn-cs"/>
              </a:rPr>
              <a:t>单位</a:t>
            </a:r>
            <a:r>
              <a:rPr kumimoji="0" lang="zh-CN" altLang="en-US" sz="2400" b="0" i="0" u="none" strike="noStrike" kern="1200" cap="none" spc="0" normalizeH="0" baseline="0" noProof="0" dirty="0">
                <a:ln>
                  <a:noFill/>
                </a:ln>
                <a:solidFill>
                  <a:schemeClr val="tx1"/>
                </a:solidFill>
                <a:effectLst/>
                <a:uLnTx/>
                <a:uFillTx/>
                <a:latin typeface="+mn-lt"/>
                <a:ea typeface="+mn-ea"/>
                <a:cs typeface="+mn-cs"/>
              </a:rPr>
              <a:t>”，盲审的填“隐名评阅”，英文页填“</a:t>
            </a:r>
            <a:r>
              <a:rPr kumimoji="0" lang="en-US" altLang="zh-CN" sz="2400" b="0" i="0" u="none" strike="noStrike" kern="1200" cap="none" spc="0" normalizeH="0" baseline="0" noProof="0" dirty="0">
                <a:ln>
                  <a:noFill/>
                </a:ln>
                <a:solidFill>
                  <a:schemeClr val="tx1"/>
                </a:solidFill>
                <a:effectLst/>
                <a:uLnTx/>
                <a:uFillTx/>
                <a:latin typeface="+mn-lt"/>
                <a:ea typeface="+mn-ea"/>
                <a:cs typeface="+mn-cs"/>
              </a:rPr>
              <a:t>Anonymous Review</a:t>
            </a:r>
            <a:r>
              <a:rPr kumimoji="0" lang="zh-CN" altLang="en-US" sz="2400" b="0" i="0" u="none" strike="noStrike" kern="1200" cap="none" spc="0" normalizeH="0" baseline="0" noProof="0" dirty="0">
                <a:ln>
                  <a:noFill/>
                </a:ln>
                <a:solidFill>
                  <a:schemeClr val="tx1"/>
                </a:solidFill>
                <a:effectLst/>
                <a:uLnTx/>
                <a:uFillTx/>
                <a:latin typeface="+mn-lt"/>
                <a:ea typeface="+mn-ea"/>
                <a:cs typeface="+mn-cs"/>
              </a:rPr>
              <a:t>”</a:t>
            </a:r>
            <a:endParaRPr kumimoji="0" lang="en-US" altLang="zh-CN" sz="2400" b="0" i="0" u="none" strike="noStrike" kern="1200" cap="none" spc="0" normalizeH="0" baseline="0" noProof="0" dirty="0">
              <a:ln>
                <a:noFill/>
              </a:ln>
              <a:solidFill>
                <a:schemeClr val="tx1"/>
              </a:solidFill>
              <a:effectLst/>
              <a:uLnTx/>
              <a:uFillTx/>
              <a:latin typeface="+mn-lt"/>
              <a:ea typeface="+mn-ea"/>
              <a:cs typeface="+mn-cs"/>
            </a:endParaRP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anose="05020102010507070707" pitchFamily="18" charset="2"/>
              <a:buChar char=""/>
              <a:defRPr/>
            </a:pPr>
            <a:r>
              <a:rPr kumimoji="0" lang="zh-CN" altLang="en-US" sz="2400" b="0" i="0" u="none" strike="noStrike" kern="1200" cap="none" spc="0" normalizeH="0" baseline="0" noProof="0" dirty="0">
                <a:ln>
                  <a:noFill/>
                </a:ln>
                <a:solidFill>
                  <a:schemeClr val="tx1"/>
                </a:solidFill>
                <a:effectLst/>
                <a:uLnTx/>
                <a:uFillTx/>
                <a:latin typeface="+mn-lt"/>
                <a:ea typeface="+mn-ea"/>
                <a:cs typeface="+mn-cs"/>
              </a:rPr>
              <a:t>答辩委员会填“</a:t>
            </a:r>
            <a:r>
              <a:rPr kumimoji="0" lang="zh-CN" altLang="zh-CN" sz="2400" b="0" i="0" u="none" strike="noStrike" kern="1200" cap="none" spc="0" normalizeH="0" baseline="0" noProof="0" dirty="0">
                <a:ln>
                  <a:noFill/>
                </a:ln>
                <a:solidFill>
                  <a:schemeClr val="tx1"/>
                </a:solidFill>
                <a:effectLst/>
                <a:uLnTx/>
                <a:uFillTx/>
                <a:latin typeface="+mn-lt"/>
                <a:ea typeface="+mn-ea"/>
                <a:cs typeface="+mn-cs"/>
              </a:rPr>
              <a:t>姓名</a:t>
            </a:r>
            <a:r>
              <a:rPr kumimoji="0" lang="en-US" altLang="zh-CN" sz="2400" b="0" i="0" u="none" strike="noStrike" kern="1200" cap="none" spc="0" normalizeH="0" baseline="0" noProof="0" dirty="0">
                <a:ln>
                  <a:noFill/>
                </a:ln>
                <a:solidFill>
                  <a:schemeClr val="tx1"/>
                </a:solidFill>
                <a:effectLst/>
                <a:uLnTx/>
                <a:uFillTx/>
                <a:latin typeface="+mn-lt"/>
                <a:ea typeface="+mn-ea"/>
                <a:cs typeface="+mn-cs"/>
              </a:rPr>
              <a:t>\</a:t>
            </a:r>
            <a:r>
              <a:rPr kumimoji="0" lang="zh-CN" altLang="zh-CN" sz="2400" b="0" i="0" u="none" strike="noStrike" kern="1200" cap="none" spc="0" normalizeH="0" baseline="0" noProof="0" dirty="0">
                <a:ln>
                  <a:noFill/>
                </a:ln>
                <a:solidFill>
                  <a:schemeClr val="tx1"/>
                </a:solidFill>
                <a:effectLst/>
                <a:uLnTx/>
                <a:uFillTx/>
                <a:latin typeface="+mn-lt"/>
                <a:ea typeface="+mn-ea"/>
                <a:cs typeface="+mn-cs"/>
              </a:rPr>
              <a:t>职称</a:t>
            </a:r>
            <a:r>
              <a:rPr kumimoji="0" lang="en-US" altLang="zh-CN" sz="2400" b="0" i="0" u="none" strike="noStrike" kern="1200" cap="none" spc="0" normalizeH="0" baseline="0" noProof="0" dirty="0">
                <a:ln>
                  <a:noFill/>
                </a:ln>
                <a:solidFill>
                  <a:schemeClr val="tx1"/>
                </a:solidFill>
                <a:effectLst/>
                <a:uLnTx/>
                <a:uFillTx/>
                <a:latin typeface="+mn-lt"/>
                <a:ea typeface="+mn-ea"/>
                <a:cs typeface="+mn-cs"/>
              </a:rPr>
              <a:t>\</a:t>
            </a:r>
            <a:r>
              <a:rPr kumimoji="0" lang="zh-CN" altLang="zh-CN" sz="2400" b="0" i="0" u="none" strike="noStrike" kern="1200" cap="none" spc="0" normalizeH="0" baseline="0" noProof="0" dirty="0">
                <a:ln>
                  <a:noFill/>
                </a:ln>
                <a:solidFill>
                  <a:schemeClr val="tx1"/>
                </a:solidFill>
                <a:effectLst/>
                <a:uLnTx/>
                <a:uFillTx/>
                <a:latin typeface="+mn-lt"/>
                <a:ea typeface="+mn-ea"/>
                <a:cs typeface="+mn-cs"/>
              </a:rPr>
              <a:t>单位</a:t>
            </a:r>
            <a:r>
              <a:rPr kumimoji="0" lang="zh-CN" altLang="en-US" sz="2400" b="0" i="0" u="none" strike="noStrike" kern="1200" cap="none" spc="0" normalizeH="0" baseline="0" noProof="0" dirty="0">
                <a:ln>
                  <a:noFill/>
                </a:ln>
                <a:solidFill>
                  <a:schemeClr val="tx1"/>
                </a:solidFill>
                <a:effectLst/>
                <a:uLnTx/>
                <a:uFillTx/>
                <a:latin typeface="+mn-lt"/>
                <a:ea typeface="+mn-ea"/>
                <a:cs typeface="+mn-cs"/>
              </a:rPr>
              <a:t>”</a:t>
            </a:r>
            <a:endParaRPr kumimoji="0" lang="en-US" altLang="zh-CN" sz="2400" b="0" i="0" u="none" strike="noStrike" kern="1200" cap="none" spc="0" normalizeH="0" baseline="0" noProof="0" dirty="0">
              <a:ln>
                <a:noFill/>
              </a:ln>
              <a:solidFill>
                <a:schemeClr val="tx1"/>
              </a:solidFill>
              <a:effectLst/>
              <a:uLnTx/>
              <a:uFillTx/>
              <a:latin typeface="+mn-lt"/>
              <a:ea typeface="+mn-ea"/>
              <a:cs typeface="+mn-cs"/>
            </a:endParaRP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anose="05020102010507070707" pitchFamily="18" charset="2"/>
              <a:buChar char=""/>
              <a:defRPr/>
            </a:pP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anose="05020102010507070707" pitchFamily="18" charset="2"/>
              <a:buChar char=""/>
              <a:defRPr/>
            </a:pPr>
            <a:endParaRPr kumimoji="0" lang="en-US" altLang="zh-CN"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43012" name="内容占位符 3"/>
          <p:cNvSpPr>
            <a:spLocks noGrp="1" noChangeArrowheads="1"/>
          </p:cNvSpPr>
          <p:nvPr>
            <p:ph sz="half" idx="2"/>
          </p:nvPr>
        </p:nvSpPr>
        <p:spPr>
          <a:xfrm>
            <a:off x="6240145" y="1917065"/>
            <a:ext cx="4929505" cy="3175635"/>
          </a:xfrm>
        </p:spPr>
        <p:txBody>
          <a:bodyPr vert="horz" wrap="square" lIns="91440" tIns="45720" rIns="91440" bIns="45720" numCol="1" anchor="t" anchorCtr="0" compatLnSpc="1">
            <a:normAutofit fontScale="90000"/>
          </a:bodyPr>
          <a:lstStyle/>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anose="05020102010507070707" pitchFamily="18" charset="2"/>
              <a:buChar char=""/>
              <a:defRPr/>
            </a:pPr>
            <a:r>
              <a:rPr kumimoji="0" lang="zh-CN" altLang="en-US" sz="2400" b="0" i="0" u="none" strike="noStrike" kern="1200" cap="none" spc="0" normalizeH="0" baseline="0" noProof="0" dirty="0">
                <a:ln>
                  <a:noFill/>
                </a:ln>
                <a:solidFill>
                  <a:schemeClr val="tx1"/>
                </a:solidFill>
                <a:effectLst/>
                <a:uLnTx/>
                <a:uFillTx/>
                <a:latin typeface="+mn-lt"/>
                <a:ea typeface="+mn-ea"/>
                <a:cs typeface="+mn-cs"/>
              </a:rPr>
              <a:t> </a:t>
            </a:r>
            <a:r>
              <a:rPr kumimoji="0" lang="zh-CN" altLang="en-US" sz="2400" b="1" i="0" u="none" strike="noStrike" kern="1200" cap="none" spc="0" normalizeH="0" baseline="0" noProof="0" dirty="0">
                <a:ln>
                  <a:noFill/>
                </a:ln>
                <a:solidFill>
                  <a:schemeClr val="tx1"/>
                </a:solidFill>
                <a:effectLst/>
                <a:uLnTx/>
                <a:uFillTx/>
                <a:latin typeface="+mn-lt"/>
                <a:ea typeface="+mn-ea"/>
                <a:cs typeface="+mn-cs"/>
              </a:rPr>
              <a:t>电子版论文（离校前研究生管理系统上传终稿）</a:t>
            </a:r>
            <a:endParaRPr kumimoji="0" lang="en-US" altLang="zh-CN" sz="2400" b="1" i="0" u="none" strike="noStrike" kern="1200" cap="none" spc="0" normalizeH="0" baseline="0" noProof="0" dirty="0">
              <a:ln>
                <a:noFill/>
              </a:ln>
              <a:solidFill>
                <a:schemeClr val="tx1"/>
              </a:solidFill>
              <a:effectLst/>
              <a:uLnTx/>
              <a:uFillTx/>
              <a:latin typeface="+mn-lt"/>
              <a:ea typeface="+mn-ea"/>
              <a:cs typeface="+mn-cs"/>
            </a:endParaRP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anose="05020102010507070707" pitchFamily="18" charset="2"/>
              <a:buChar char=""/>
              <a:defRPr/>
            </a:pPr>
            <a:r>
              <a:rPr kumimoji="0" lang="zh-CN" altLang="en-US" sz="2400" b="0" i="0" u="none" strike="noStrike" kern="1200" cap="none" spc="0" normalizeH="0" baseline="0" noProof="0" dirty="0">
                <a:ln>
                  <a:noFill/>
                </a:ln>
                <a:solidFill>
                  <a:schemeClr val="tx1"/>
                </a:solidFill>
                <a:effectLst/>
                <a:uLnTx/>
                <a:uFillTx/>
                <a:latin typeface="+mn-lt"/>
                <a:ea typeface="+mn-ea"/>
                <a:cs typeface="+mn-cs"/>
              </a:rPr>
              <a:t>要求同纸质版论文</a:t>
            </a:r>
            <a:endParaRPr kumimoji="0" lang="en-US" altLang="zh-CN" sz="2400" b="0" i="0" u="none" strike="noStrike" kern="1200" cap="none" spc="0" normalizeH="0" baseline="0" noProof="0" dirty="0">
              <a:ln>
                <a:noFill/>
              </a:ln>
              <a:solidFill>
                <a:srgbClr val="DE5D2A"/>
              </a:solidFill>
              <a:effectLst/>
              <a:uLnTx/>
              <a:uFillTx/>
              <a:latin typeface="+mn-lt"/>
              <a:ea typeface="+mn-ea"/>
              <a:cs typeface="+mn-cs"/>
            </a:endParaRP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anose="05020102010507070707" pitchFamily="18" charset="2"/>
              <a:buChar char=""/>
              <a:defRPr/>
            </a:pPr>
            <a:r>
              <a:rPr kumimoji="0" lang="zh-CN" altLang="en-US" sz="2400" b="1" i="0" u="none" strike="noStrike" kern="1200" cap="none" spc="0" normalizeH="0" baseline="0" noProof="0" dirty="0">
                <a:ln>
                  <a:noFill/>
                </a:ln>
                <a:solidFill>
                  <a:srgbClr val="DE5D2A"/>
                </a:solidFill>
                <a:effectLst/>
                <a:uLnTx/>
                <a:uFillTx/>
                <a:latin typeface="+mn-lt"/>
                <a:ea typeface="+mn-ea"/>
                <a:cs typeface="+mn-cs"/>
              </a:rPr>
              <a:t>中文题名页、英文题名页、独创性声明与版权使用授权书必须包含手写的作者和导师签名，不能空着！（可将这三页签名后扫描插入</a:t>
            </a:r>
            <a:r>
              <a:rPr kumimoji="0" lang="en-US" altLang="zh-CN" sz="2400" b="1" i="0" u="none" strike="noStrike" kern="1200" cap="none" spc="0" normalizeH="0" baseline="0" noProof="0" dirty="0">
                <a:ln>
                  <a:noFill/>
                </a:ln>
                <a:solidFill>
                  <a:srgbClr val="DE5D2A"/>
                </a:solidFill>
                <a:effectLst/>
                <a:uLnTx/>
                <a:uFillTx/>
                <a:latin typeface="+mn-lt"/>
                <a:ea typeface="+mn-ea"/>
                <a:cs typeface="+mn-cs"/>
              </a:rPr>
              <a:t>PDF</a:t>
            </a:r>
            <a:r>
              <a:rPr kumimoji="0" lang="zh-CN" altLang="en-US" sz="2400" b="1" i="0" u="none" strike="noStrike" kern="1200" cap="none" spc="0" normalizeH="0" baseline="0" noProof="0" dirty="0">
                <a:ln>
                  <a:noFill/>
                </a:ln>
                <a:solidFill>
                  <a:srgbClr val="DE5D2A"/>
                </a:solidFill>
                <a:effectLst/>
                <a:uLnTx/>
                <a:uFillTx/>
                <a:latin typeface="+mn-lt"/>
                <a:ea typeface="+mn-ea"/>
                <a:cs typeface="+mn-cs"/>
              </a:rPr>
              <a:t>）</a:t>
            </a:r>
            <a:endParaRPr kumimoji="0" lang="en-US" altLang="zh-CN" sz="2400" b="1" i="0" u="none" strike="noStrike" kern="1200" cap="none" spc="0" normalizeH="0" baseline="0" noProof="0" dirty="0">
              <a:ln>
                <a:noFill/>
              </a:ln>
              <a:solidFill>
                <a:srgbClr val="DE5D2A"/>
              </a:solidFill>
              <a:effectLst/>
              <a:uLnTx/>
              <a:uFillTx/>
              <a:latin typeface="+mn-lt"/>
              <a:ea typeface="+mn-ea"/>
              <a:cs typeface="+mn-cs"/>
            </a:endParaRP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anose="05020102010507070707" pitchFamily="18" charset="2"/>
              <a:buChar char=""/>
              <a:defRPr/>
            </a:pPr>
            <a:r>
              <a:rPr kumimoji="0" lang="zh-CN" altLang="en-US" sz="2400" b="0" i="0" u="none" strike="noStrike" kern="1200" cap="none" spc="0" normalizeH="0" baseline="0" noProof="0" dirty="0">
                <a:ln>
                  <a:noFill/>
                </a:ln>
                <a:solidFill>
                  <a:schemeClr val="tx1"/>
                </a:solidFill>
                <a:effectLst/>
                <a:uLnTx/>
                <a:uFillTx/>
                <a:latin typeface="+mn-lt"/>
                <a:ea typeface="+mn-ea"/>
                <a:cs typeface="+mn-cs"/>
              </a:rPr>
              <a:t>用于提交学校图书馆、知网、万方</a:t>
            </a:r>
            <a:endParaRPr kumimoji="0" lang="en-US" altLang="zh-CN" sz="2400" b="0" i="0" u="none" strike="noStrike" kern="1200" cap="none" spc="0" normalizeH="0" baseline="0" noProof="0" dirty="0">
              <a:ln>
                <a:noFill/>
              </a:ln>
              <a:solidFill>
                <a:schemeClr val="tx1"/>
              </a:solidFill>
              <a:effectLst/>
              <a:uLnTx/>
              <a:uFillTx/>
              <a:latin typeface="+mn-lt"/>
              <a:ea typeface="+mn-ea"/>
              <a:cs typeface="+mn-cs"/>
            </a:endParaRP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anose="05020102010507070707" pitchFamily="18" charset="2"/>
              <a:buChar char=""/>
              <a:defRPr/>
            </a:pP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47109" name="矩形 5"/>
          <p:cNvSpPr/>
          <p:nvPr/>
        </p:nvSpPr>
        <p:spPr>
          <a:xfrm>
            <a:off x="3791585" y="5517515"/>
            <a:ext cx="4646930" cy="457835"/>
          </a:xfrm>
          <a:prstGeom prst="rect">
            <a:avLst/>
          </a:prstGeom>
          <a:noFill/>
          <a:ln w="9525">
            <a:noFill/>
          </a:ln>
        </p:spPr>
        <p:txBody>
          <a:bodyPr anchor="t" anchorCtr="0">
            <a:noAutofit/>
          </a:bodyPr>
          <a:lstStyle/>
          <a:p>
            <a:r>
              <a:rPr lang="zh-CN" altLang="en-US" sz="1800" b="1" dirty="0">
                <a:latin typeface="Arial" panose="020B0604020202020204" pitchFamily="34" charset="0"/>
                <a:ea typeface="宋体" panose="02010600030101010101" pitchFamily="2" charset="-122"/>
              </a:rPr>
              <a:t>详见</a:t>
            </a:r>
            <a:r>
              <a:rPr lang="en-US" altLang="zh-CN" sz="1800" b="1" dirty="0">
                <a:solidFill>
                  <a:srgbClr val="FF0000"/>
                </a:solidFill>
                <a:latin typeface="Arial" panose="020B0604020202020204" pitchFamily="34" charset="0"/>
                <a:ea typeface="宋体" panose="02010600030101010101" pitchFamily="2" charset="-122"/>
              </a:rPr>
              <a:t>《 </a:t>
            </a:r>
            <a:r>
              <a:rPr lang="zh-CN" altLang="en-US" sz="1800" b="1" dirty="0">
                <a:solidFill>
                  <a:srgbClr val="FF0000"/>
                </a:solidFill>
                <a:latin typeface="Arial" panose="020B0604020202020204" pitchFamily="34" charset="0"/>
                <a:ea typeface="宋体" panose="02010600030101010101" pitchFamily="2" charset="-122"/>
              </a:rPr>
              <a:t>浙江大学研究生学位论文编写规则</a:t>
            </a:r>
            <a:r>
              <a:rPr lang="en-US" altLang="zh-CN" sz="1800" b="1" dirty="0">
                <a:solidFill>
                  <a:srgbClr val="FF0000"/>
                </a:solidFill>
                <a:latin typeface="Arial" panose="020B0604020202020204" pitchFamily="34" charset="0"/>
                <a:ea typeface="宋体" panose="02010600030101010101" pitchFamily="2" charset="-122"/>
              </a:rPr>
              <a:t>》</a:t>
            </a:r>
            <a:r>
              <a:rPr lang="en-US" altLang="zh-CN" b="1" dirty="0">
                <a:solidFill>
                  <a:srgbClr val="FF0000"/>
                </a:solidFill>
                <a:latin typeface="Arial" panose="020B0604020202020204" pitchFamily="34" charset="0"/>
                <a:ea typeface="宋体" panose="02010600030101010101" pitchFamily="2" charset="-122"/>
              </a:rPr>
              <a:t> </a:t>
            </a:r>
            <a:endParaRPr lang="zh-CN" altLang="en-US" b="1" dirty="0">
              <a:solidFill>
                <a:srgbClr val="FF0000"/>
              </a:solidFill>
              <a:latin typeface="Arial" panose="020B0604020202020204" pitchFamily="34" charset="0"/>
              <a:ea typeface="宋体" panose="02010600030101010101" pitchFamily="2" charset="-122"/>
            </a:endParaRPr>
          </a:p>
        </p:txBody>
      </p:sp>
      <p:sp>
        <p:nvSpPr>
          <p:cNvPr id="12" name="矩形 11"/>
          <p:cNvSpPr/>
          <p:nvPr userDrawn="1">
            <p:custDataLst>
              <p:tags r:id="rId1"/>
            </p:custDataLst>
          </p:nvPr>
        </p:nvSpPr>
        <p:spPr>
          <a:xfrm>
            <a:off x="-24698" y="-16734"/>
            <a:ext cx="461665" cy="15231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cxnSp>
        <p:nvCxnSpPr>
          <p:cNvPr id="3" name="直接连接符 2"/>
          <p:cNvCxnSpPr/>
          <p:nvPr>
            <p:custDataLst>
              <p:tags r:id="rId2"/>
            </p:custDataLst>
          </p:nvPr>
        </p:nvCxnSpPr>
        <p:spPr>
          <a:xfrm>
            <a:off x="479429" y="1197197"/>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cxnSp>
        <p:nvCxnSpPr>
          <p:cNvPr id="2" name="直接连接符 1"/>
          <p:cNvCxnSpPr/>
          <p:nvPr>
            <p:custDataLst>
              <p:tags r:id="rId3"/>
            </p:custDataLst>
          </p:nvPr>
        </p:nvCxnSpPr>
        <p:spPr>
          <a:xfrm>
            <a:off x="335284" y="6813772"/>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5" name="矩形 11"/>
          <p:cNvSpPr/>
          <p:nvPr>
            <p:custDataLst>
              <p:tags r:id="rId4"/>
            </p:custDataLst>
          </p:nvPr>
        </p:nvSpPr>
        <p:spPr>
          <a:xfrm>
            <a:off x="1121410" y="1700530"/>
            <a:ext cx="4788535" cy="3868420"/>
          </a:xfrm>
          <a:prstGeom prst="rect">
            <a:avLst/>
          </a:prstGeom>
          <a:noFill/>
          <a:ln w="12700"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sz="1800">
              <a:solidFill>
                <a:schemeClr val="lt1"/>
              </a:solidFill>
              <a:latin typeface="微软雅黑" panose="020B0503020204020204" charset="-122"/>
              <a:ea typeface="微软雅黑" panose="020B0503020204020204" charset="-122"/>
              <a:sym typeface="+mn-ea"/>
            </a:endParaRPr>
          </a:p>
        </p:txBody>
      </p:sp>
      <p:sp>
        <p:nvSpPr>
          <p:cNvPr id="4" name="矩形 11"/>
          <p:cNvSpPr/>
          <p:nvPr>
            <p:custDataLst>
              <p:tags r:id="rId5"/>
            </p:custDataLst>
          </p:nvPr>
        </p:nvSpPr>
        <p:spPr>
          <a:xfrm>
            <a:off x="6285230" y="1700530"/>
            <a:ext cx="5055235" cy="3869055"/>
          </a:xfrm>
          <a:prstGeom prst="rect">
            <a:avLst/>
          </a:prstGeom>
          <a:noFill/>
          <a:ln w="12700"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sz="1800">
              <a:solidFill>
                <a:schemeClr val="lt1"/>
              </a:solidFill>
              <a:latin typeface="微软雅黑" panose="020B0503020204020204" charset="-122"/>
              <a:ea typeface="微软雅黑" panose="020B0503020204020204" charset="-122"/>
              <a:sym typeface="+mn-e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标题 1"/>
          <p:cNvSpPr>
            <a:spLocks noGrp="1"/>
          </p:cNvSpPr>
          <p:nvPr>
            <p:ph type="title"/>
          </p:nvPr>
        </p:nvSpPr>
        <p:spPr>
          <a:xfrm>
            <a:off x="695325" y="404495"/>
            <a:ext cx="3111500" cy="725805"/>
          </a:xfrm>
        </p:spPr>
        <p:txBody>
          <a:bodyPr vert="horz" wrap="square" lIns="0" tIns="45720" rIns="0" bIns="0" anchor="b" anchorCtr="0">
            <a:normAutofit fontScale="90000"/>
          </a:bodyPr>
          <a:lstStyle/>
          <a:p>
            <a:r>
              <a:rPr lang="zh-CN" altLang="en-US" sz="4000" b="1" dirty="0">
                <a:solidFill>
                  <a:srgbClr val="006AC4"/>
                </a:solidFill>
              </a:rPr>
              <a:t>毕业生登记表</a:t>
            </a:r>
            <a:endParaRPr lang="zh-CN" altLang="en-US" sz="4000" b="1" dirty="0">
              <a:solidFill>
                <a:srgbClr val="006AC4"/>
              </a:solidFill>
            </a:endParaRPr>
          </a:p>
        </p:txBody>
      </p:sp>
      <p:sp>
        <p:nvSpPr>
          <p:cNvPr id="43012" name="内容占位符 3"/>
          <p:cNvSpPr>
            <a:spLocks noGrp="1" noChangeArrowheads="1"/>
          </p:cNvSpPr>
          <p:nvPr>
            <p:ph sz="half" idx="2"/>
          </p:nvPr>
        </p:nvSpPr>
        <p:spPr>
          <a:xfrm>
            <a:off x="6240145" y="1917065"/>
            <a:ext cx="4929505" cy="3613150"/>
          </a:xfrm>
        </p:spPr>
        <p:txBody>
          <a:bodyPr vert="horz" wrap="square" lIns="91440" tIns="45720" rIns="91440" bIns="45720" numCol="1" anchor="t" anchorCtr="0" compatLnSpc="1">
            <a:normAutofit lnSpcReduction="10000"/>
          </a:bodyPr>
          <a:lstStyle/>
          <a:p>
            <a:pPr marL="273050" marR="0" lvl="0" indent="-273050" algn="l" defTabSz="914400" rtl="0" eaLnBrk="0" fontAlgn="base" hangingPunct="0">
              <a:lnSpc>
                <a:spcPct val="150000"/>
              </a:lnSpc>
              <a:spcBef>
                <a:spcPts val="0"/>
              </a:spcBef>
              <a:spcAft>
                <a:spcPct val="0"/>
              </a:spcAft>
              <a:buClr>
                <a:srgbClr val="0BD0D9"/>
              </a:buClr>
              <a:buSzPct val="95000"/>
              <a:buFont typeface="Wingdings 2" panose="05020102010507070707" pitchFamily="18" charset="2"/>
              <a:buChar char=""/>
              <a:defRPr/>
            </a:pPr>
            <a:endParaRPr kumimoji="0" lang="zh-CN" altLang="en-US" sz="1800" i="0" u="none" strike="noStrike" kern="1200" cap="none" spc="0" normalizeH="0" baseline="0" dirty="0">
              <a:solidFill>
                <a:schemeClr val="tx1"/>
              </a:solidFill>
              <a:latin typeface="+mn-lt"/>
              <a:ea typeface="+mn-ea"/>
              <a:cs typeface="+mn-cs"/>
            </a:endParaRPr>
          </a:p>
        </p:txBody>
      </p:sp>
      <p:sp>
        <p:nvSpPr>
          <p:cNvPr id="12" name="矩形 11"/>
          <p:cNvSpPr/>
          <p:nvPr userDrawn="1">
            <p:custDataLst>
              <p:tags r:id="rId1"/>
            </p:custDataLst>
          </p:nvPr>
        </p:nvSpPr>
        <p:spPr>
          <a:xfrm>
            <a:off x="67" y="-224"/>
            <a:ext cx="461665" cy="15231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cxnSp>
        <p:nvCxnSpPr>
          <p:cNvPr id="3" name="直接连接符 2"/>
          <p:cNvCxnSpPr/>
          <p:nvPr>
            <p:custDataLst>
              <p:tags r:id="rId2"/>
            </p:custDataLst>
          </p:nvPr>
        </p:nvCxnSpPr>
        <p:spPr>
          <a:xfrm>
            <a:off x="479429" y="1157827"/>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cxnSp>
        <p:nvCxnSpPr>
          <p:cNvPr id="2" name="直接连接符 1"/>
          <p:cNvCxnSpPr/>
          <p:nvPr>
            <p:custDataLst>
              <p:tags r:id="rId3"/>
            </p:custDataLst>
          </p:nvPr>
        </p:nvCxnSpPr>
        <p:spPr>
          <a:xfrm>
            <a:off x="335284" y="6813772"/>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4" name="内容占位符 3"/>
          <p:cNvSpPr/>
          <p:nvPr>
            <p:ph sz="half" idx="1"/>
          </p:nvPr>
        </p:nvSpPr>
        <p:spPr/>
        <p:txBody>
          <a:bodyPr/>
          <a:p>
            <a:pPr>
              <a:buClr>
                <a:srgbClr val="0BD0D9"/>
              </a:buClr>
              <a:buSzPct val="95000"/>
            </a:pPr>
            <a:r>
              <a:rPr lang="zh-CN" altLang="en-US" dirty="0">
                <a:sym typeface="+mn-ea"/>
              </a:rPr>
              <a:t>无电子版</a:t>
            </a:r>
            <a:endParaRPr lang="en-US" altLang="zh-CN" kern="1200" dirty="0">
              <a:latin typeface="+mn-lt"/>
              <a:ea typeface="+mn-ea"/>
              <a:cs typeface="+mn-cs"/>
            </a:endParaRPr>
          </a:p>
          <a:p>
            <a:pPr>
              <a:buClr>
                <a:srgbClr val="0BD0D9"/>
              </a:buClr>
              <a:buSzPct val="95000"/>
            </a:pPr>
            <a:r>
              <a:rPr lang="zh-CN" altLang="en-US" dirty="0">
                <a:sym typeface="+mn-ea"/>
              </a:rPr>
              <a:t>由学工办统一发放，向各系办公室、各附属医院科教科领取。</a:t>
            </a:r>
            <a:endParaRPr lang="en-US" altLang="zh-CN" kern="1200" dirty="0">
              <a:latin typeface="+mn-lt"/>
              <a:ea typeface="+mn-ea"/>
              <a:cs typeface="+mn-cs"/>
            </a:endParaRPr>
          </a:p>
          <a:p>
            <a:pPr>
              <a:buClr>
                <a:srgbClr val="0BD0D9"/>
              </a:buClr>
              <a:buSzPct val="95000"/>
            </a:pPr>
            <a:r>
              <a:rPr lang="zh-CN" altLang="en-US" dirty="0">
                <a:sym typeface="+mn-ea"/>
              </a:rPr>
              <a:t>咨询电话伊老师</a:t>
            </a:r>
            <a:r>
              <a:rPr lang="en-US" altLang="zh-CN" dirty="0">
                <a:sym typeface="+mn-ea"/>
              </a:rPr>
              <a:t>86971869</a:t>
            </a:r>
            <a:endParaRPr lang="zh-CN" altLang="en-US" kern="1200" dirty="0">
              <a:latin typeface="+mn-lt"/>
              <a:ea typeface="+mn-ea"/>
              <a:cs typeface="+mn-cs"/>
            </a:endParaRPr>
          </a:p>
          <a:p>
            <a:pPr marL="0" indent="0">
              <a:buNone/>
            </a:pPr>
            <a:endParaRPr lang="zh-CN" altLang="en-US"/>
          </a:p>
        </p:txBody>
      </p:sp>
      <p:sp>
        <p:nvSpPr>
          <p:cNvPr id="5" name="矩形 11"/>
          <p:cNvSpPr/>
          <p:nvPr>
            <p:custDataLst>
              <p:tags r:id="rId4"/>
            </p:custDataLst>
          </p:nvPr>
        </p:nvSpPr>
        <p:spPr>
          <a:xfrm>
            <a:off x="767715" y="1764665"/>
            <a:ext cx="5181600" cy="3868420"/>
          </a:xfrm>
          <a:prstGeom prst="rect">
            <a:avLst/>
          </a:prstGeom>
          <a:noFill/>
          <a:ln w="12700"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sz="1800">
              <a:solidFill>
                <a:schemeClr val="lt1"/>
              </a:solidFill>
              <a:latin typeface="微软雅黑" panose="020B0503020204020204" charset="-122"/>
              <a:ea typeface="微软雅黑" panose="020B0503020204020204" charset="-122"/>
              <a:sym typeface="+mn-ea"/>
            </a:endParaRPr>
          </a:p>
        </p:txBody>
      </p:sp>
      <p:sp>
        <p:nvSpPr>
          <p:cNvPr id="6" name="矩形 11"/>
          <p:cNvSpPr/>
          <p:nvPr>
            <p:custDataLst>
              <p:tags r:id="rId5"/>
            </p:custDataLst>
          </p:nvPr>
        </p:nvSpPr>
        <p:spPr>
          <a:xfrm>
            <a:off x="6167755" y="1700530"/>
            <a:ext cx="5147945" cy="3868420"/>
          </a:xfrm>
          <a:prstGeom prst="rect">
            <a:avLst/>
          </a:prstGeom>
          <a:noFill/>
          <a:ln w="12700"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marL="273050" marR="0" lvl="0" indent="-273050" algn="l" defTabSz="914400" rtl="0" eaLnBrk="0" fontAlgn="base" hangingPunct="0">
              <a:lnSpc>
                <a:spcPct val="150000"/>
              </a:lnSpc>
              <a:spcBef>
                <a:spcPts val="0"/>
              </a:spcBef>
              <a:spcAft>
                <a:spcPct val="0"/>
              </a:spcAft>
              <a:buClr>
                <a:srgbClr val="0BD0D9"/>
              </a:buClr>
              <a:buSzPct val="95000"/>
              <a:buFont typeface="Wingdings 2" panose="05020102010507070707" pitchFamily="18" charset="2"/>
              <a:buChar char=""/>
              <a:defRPr/>
            </a:pPr>
            <a:r>
              <a:rPr lang="zh-CN" altLang="en-US" sz="1800" dirty="0">
                <a:solidFill>
                  <a:schemeClr val="tx1"/>
                </a:solidFill>
                <a:sym typeface="+mn-ea"/>
              </a:rPr>
              <a:t>“班级(基层单位)鉴定”由各科室负责人签署意见并签名</a:t>
            </a:r>
            <a:endParaRPr kumimoji="0" lang="zh-CN" altLang="en-US" sz="1800" i="0" u="none" strike="noStrike" kern="1200" cap="none" spc="0" normalizeH="0" baseline="0" dirty="0">
              <a:solidFill>
                <a:schemeClr val="tx1"/>
              </a:solidFill>
              <a:latin typeface="+mn-lt"/>
              <a:ea typeface="+mn-ea"/>
              <a:cs typeface="+mn-cs"/>
            </a:endParaRPr>
          </a:p>
          <a:p>
            <a:pPr marL="273050" marR="0" lvl="0" indent="-273050" algn="l" defTabSz="914400" rtl="0" eaLnBrk="0" fontAlgn="base" hangingPunct="0">
              <a:lnSpc>
                <a:spcPct val="150000"/>
              </a:lnSpc>
              <a:spcBef>
                <a:spcPts val="0"/>
              </a:spcBef>
              <a:spcAft>
                <a:spcPct val="0"/>
              </a:spcAft>
              <a:buClr>
                <a:srgbClr val="0BD0D9"/>
              </a:buClr>
              <a:buSzPct val="95000"/>
              <a:buFont typeface="Wingdings 2" panose="05020102010507070707" pitchFamily="18" charset="2"/>
              <a:buChar char=""/>
              <a:defRPr/>
            </a:pPr>
            <a:r>
              <a:rPr lang="zh-CN" altLang="en-US" sz="1800" dirty="0">
                <a:solidFill>
                  <a:schemeClr val="tx1"/>
                </a:solidFill>
                <a:sym typeface="+mn-ea"/>
              </a:rPr>
              <a:t>“学校(研究单位)意见”不填；</a:t>
            </a:r>
            <a:endParaRPr kumimoji="0" lang="zh-CN" altLang="en-US" sz="1800" i="0" u="none" strike="noStrike" kern="1200" cap="none" spc="0" normalizeH="0" baseline="0" dirty="0">
              <a:solidFill>
                <a:schemeClr val="tx1"/>
              </a:solidFill>
              <a:latin typeface="+mn-lt"/>
              <a:ea typeface="+mn-ea"/>
              <a:cs typeface="+mn-cs"/>
            </a:endParaRPr>
          </a:p>
          <a:p>
            <a:pPr marL="273050" marR="0" lvl="0" indent="-273050" algn="l" defTabSz="914400" rtl="0" eaLnBrk="0" fontAlgn="base" hangingPunct="0">
              <a:lnSpc>
                <a:spcPct val="150000"/>
              </a:lnSpc>
              <a:spcBef>
                <a:spcPts val="0"/>
              </a:spcBef>
              <a:spcAft>
                <a:spcPct val="0"/>
              </a:spcAft>
              <a:buClr>
                <a:srgbClr val="0BD0D9"/>
              </a:buClr>
              <a:buSzPct val="95000"/>
              <a:buFont typeface="Wingdings 2" panose="05020102010507070707" pitchFamily="18" charset="2"/>
              <a:buChar char=""/>
              <a:defRPr/>
            </a:pPr>
            <a:r>
              <a:rPr lang="zh-CN" altLang="en-US" sz="1800" dirty="0">
                <a:solidFill>
                  <a:schemeClr val="tx1"/>
                </a:solidFill>
                <a:sym typeface="+mn-ea"/>
              </a:rPr>
              <a:t>“学校(研究单位)、导师对毕业生业务能力.....建议”由导师签署意见</a:t>
            </a:r>
            <a:endParaRPr kumimoji="0" lang="zh-CN" altLang="en-US" sz="1800" i="0" u="none" strike="noStrike" kern="1200" cap="none" spc="0" normalizeH="0" baseline="0" dirty="0">
              <a:solidFill>
                <a:schemeClr val="tx1"/>
              </a:solidFill>
              <a:latin typeface="+mn-lt"/>
              <a:ea typeface="+mn-ea"/>
              <a:cs typeface="+mn-cs"/>
            </a:endParaRPr>
          </a:p>
          <a:p>
            <a:pPr marL="273050" marR="0" lvl="0" indent="-273050" algn="l" defTabSz="914400" rtl="0" eaLnBrk="0" fontAlgn="base" hangingPunct="0">
              <a:lnSpc>
                <a:spcPct val="150000"/>
              </a:lnSpc>
              <a:spcBef>
                <a:spcPts val="0"/>
              </a:spcBef>
              <a:spcAft>
                <a:spcPct val="0"/>
              </a:spcAft>
              <a:buClr>
                <a:srgbClr val="0BD0D9"/>
              </a:buClr>
              <a:buSzPct val="95000"/>
              <a:buFont typeface="Wingdings 2" panose="05020102010507070707" pitchFamily="18" charset="2"/>
              <a:buChar char=""/>
              <a:defRPr/>
            </a:pPr>
            <a:r>
              <a:rPr lang="zh-CN" altLang="en-US" sz="1800" dirty="0">
                <a:solidFill>
                  <a:schemeClr val="tx1"/>
                </a:solidFill>
                <a:sym typeface="+mn-ea"/>
              </a:rPr>
              <a:t>导师、科教科负责人签名，盖各系或各附属医院公章。</a:t>
            </a:r>
            <a:endParaRPr kumimoji="0" lang="zh-CN" altLang="en-US" sz="1800" i="0" u="none" strike="noStrike" kern="1200" cap="none" spc="0" normalizeH="0" baseline="0" dirty="0">
              <a:solidFill>
                <a:schemeClr val="tx1"/>
              </a:solidFill>
              <a:latin typeface="+mn-lt"/>
              <a:ea typeface="+mn-ea"/>
              <a:cs typeface="+mn-cs"/>
            </a:endParaRPr>
          </a:p>
          <a:p>
            <a:pPr lvl="0" algn="ctr">
              <a:buClrTx/>
              <a:buSzTx/>
              <a:buFontTx/>
            </a:pPr>
            <a:endParaRPr kumimoji="0" lang="zh-CN" altLang="en-US" sz="1800" i="0" u="none" strike="noStrike" kern="1200" cap="none" spc="0" normalizeH="0" baseline="0" dirty="0">
              <a:solidFill>
                <a:schemeClr val="tx1"/>
              </a:solidFill>
              <a:latin typeface="+mn-lt"/>
              <a:ea typeface="+mn-ea"/>
              <a:cs typeface="+mn-cs"/>
              <a:sym typeface="+mn-e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标题 1"/>
          <p:cNvSpPr>
            <a:spLocks noGrp="1"/>
          </p:cNvSpPr>
          <p:nvPr>
            <p:ph type="title"/>
          </p:nvPr>
        </p:nvSpPr>
        <p:spPr>
          <a:xfrm>
            <a:off x="551180" y="332740"/>
            <a:ext cx="3111500" cy="725805"/>
          </a:xfrm>
        </p:spPr>
        <p:txBody>
          <a:bodyPr vert="horz" wrap="square" lIns="0" tIns="45720" rIns="0" bIns="0" anchor="b" anchorCtr="0">
            <a:normAutofit fontScale="90000"/>
          </a:bodyPr>
          <a:lstStyle/>
          <a:p>
            <a:r>
              <a:rPr lang="zh-CN" altLang="en-US" sz="4000" b="1" dirty="0">
                <a:solidFill>
                  <a:srgbClr val="006AC4"/>
                </a:solidFill>
              </a:rPr>
              <a:t>学位审核</a:t>
            </a:r>
            <a:endParaRPr lang="zh-CN" altLang="en-US" sz="4000" b="1" dirty="0">
              <a:solidFill>
                <a:srgbClr val="006AC4"/>
              </a:solidFill>
            </a:endParaRPr>
          </a:p>
        </p:txBody>
      </p:sp>
      <p:sp>
        <p:nvSpPr>
          <p:cNvPr id="12" name="矩形 11"/>
          <p:cNvSpPr/>
          <p:nvPr userDrawn="1">
            <p:custDataLst>
              <p:tags r:id="rId1"/>
            </p:custDataLst>
          </p:nvPr>
        </p:nvSpPr>
        <p:spPr>
          <a:xfrm>
            <a:off x="67" y="-16734"/>
            <a:ext cx="461665" cy="15231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cxnSp>
        <p:nvCxnSpPr>
          <p:cNvPr id="3" name="直接连接符 2"/>
          <p:cNvCxnSpPr/>
          <p:nvPr>
            <p:custDataLst>
              <p:tags r:id="rId2"/>
            </p:custDataLst>
          </p:nvPr>
        </p:nvCxnSpPr>
        <p:spPr>
          <a:xfrm>
            <a:off x="479429" y="1157192"/>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cxnSp>
        <p:nvCxnSpPr>
          <p:cNvPr id="2" name="直接连接符 1"/>
          <p:cNvCxnSpPr/>
          <p:nvPr>
            <p:custDataLst>
              <p:tags r:id="rId3"/>
            </p:custDataLst>
          </p:nvPr>
        </p:nvCxnSpPr>
        <p:spPr>
          <a:xfrm>
            <a:off x="335284" y="6813772"/>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49154" name="内容占位符 5"/>
          <p:cNvSpPr>
            <a:spLocks noGrp="1"/>
          </p:cNvSpPr>
          <p:nvPr>
            <p:ph idx="1"/>
            <p:custDataLst>
              <p:tags r:id="rId4"/>
            </p:custDataLst>
          </p:nvPr>
        </p:nvSpPr>
        <p:spPr>
          <a:xfrm>
            <a:off x="1991360" y="1534795"/>
            <a:ext cx="5768340" cy="3285490"/>
          </a:xfrm>
        </p:spPr>
        <p:txBody>
          <a:bodyPr vert="horz" wrap="square" lIns="91440" tIns="45720" rIns="91440" bIns="45720" anchor="t" anchorCtr="0">
            <a:normAutofit lnSpcReduction="20000"/>
          </a:bodyPr>
          <a:p>
            <a:pPr marL="0" algn="l" eaLnBrk="1" hangingPunct="1">
              <a:buClrTx/>
              <a:buSzTx/>
              <a:buFontTx/>
              <a:buNone/>
            </a:pPr>
            <a:r>
              <a:rPr lang="zh-CN" altLang="en-US" sz="2400" b="1" dirty="0">
                <a:solidFill>
                  <a:srgbClr val="006AC4"/>
                </a:solidFill>
                <a:latin typeface="+mj-lt"/>
                <a:ea typeface="+mj-ea"/>
                <a:cs typeface="+mj-cs"/>
              </a:rPr>
              <a:t>工作流程</a:t>
            </a:r>
            <a:endParaRPr lang="zh-CN" altLang="en-US" sz="2400" b="1" dirty="0">
              <a:solidFill>
                <a:srgbClr val="006AC4"/>
              </a:solidFill>
              <a:latin typeface="+mj-lt"/>
              <a:ea typeface="+mj-ea"/>
              <a:cs typeface="+mj-cs"/>
            </a:endParaRPr>
          </a:p>
          <a:p>
            <a:pPr eaLnBrk="1" hangingPunct="1">
              <a:buNone/>
            </a:pPr>
            <a:r>
              <a:rPr lang="en-US" altLang="zh-CN" dirty="0"/>
              <a:t>1</a:t>
            </a:r>
            <a:r>
              <a:rPr lang="zh-CN" altLang="en-US" dirty="0"/>
              <a:t>、答辩材料审核</a:t>
            </a:r>
            <a:endParaRPr lang="en-US" altLang="zh-CN" dirty="0"/>
          </a:p>
          <a:p>
            <a:pPr eaLnBrk="1" hangingPunct="1">
              <a:buNone/>
            </a:pPr>
            <a:r>
              <a:rPr lang="en-US" altLang="zh-CN" dirty="0"/>
              <a:t>2</a:t>
            </a:r>
            <a:r>
              <a:rPr lang="zh-CN" altLang="en-US" dirty="0"/>
              <a:t>、网上审核</a:t>
            </a:r>
            <a:endParaRPr lang="en-US" altLang="zh-CN" dirty="0"/>
          </a:p>
          <a:p>
            <a:pPr eaLnBrk="1" hangingPunct="1">
              <a:buNone/>
            </a:pPr>
            <a:r>
              <a:rPr lang="en-US" altLang="zh-CN" dirty="0"/>
              <a:t>      </a:t>
            </a:r>
            <a:r>
              <a:rPr lang="zh-CN" altLang="en-US" dirty="0"/>
              <a:t>浙大系统：评阅结果</a:t>
            </a:r>
            <a:r>
              <a:rPr lang="en-US" altLang="zh-CN" dirty="0"/>
              <a:t>-</a:t>
            </a:r>
            <a:r>
              <a:rPr lang="zh-CN" altLang="en-US" dirty="0"/>
              <a:t>答辩结果</a:t>
            </a:r>
            <a:r>
              <a:rPr lang="en-US" altLang="zh-CN" dirty="0"/>
              <a:t>-</a:t>
            </a:r>
            <a:r>
              <a:rPr lang="zh-CN" altLang="en-US" dirty="0"/>
              <a:t>生成表决票</a:t>
            </a:r>
            <a:endParaRPr lang="en-US" altLang="zh-CN" dirty="0"/>
          </a:p>
          <a:p>
            <a:pPr eaLnBrk="1" hangingPunct="1">
              <a:buNone/>
            </a:pPr>
            <a:r>
              <a:rPr lang="en-US" altLang="zh-CN" dirty="0"/>
              <a:t>3</a:t>
            </a:r>
            <a:r>
              <a:rPr lang="zh-CN" altLang="en-US" dirty="0"/>
              <a:t>、学位委员会表决</a:t>
            </a:r>
            <a:endParaRPr lang="en-US" altLang="zh-CN" dirty="0"/>
          </a:p>
          <a:p>
            <a:pPr eaLnBrk="1" hangingPunct="1">
              <a:buNone/>
            </a:pPr>
            <a:r>
              <a:rPr lang="en-US" altLang="zh-CN" dirty="0"/>
              <a:t>4</a:t>
            </a:r>
            <a:r>
              <a:rPr lang="zh-CN" altLang="en-US" dirty="0"/>
              <a:t>、</a:t>
            </a:r>
            <a:r>
              <a:rPr lang="zh-CN" altLang="en-US" dirty="0">
                <a:solidFill>
                  <a:srgbClr val="C00000"/>
                </a:solidFill>
              </a:rPr>
              <a:t>浙大系统中上传论文终稿</a:t>
            </a:r>
            <a:r>
              <a:rPr lang="en-US" altLang="zh-CN" dirty="0">
                <a:solidFill>
                  <a:srgbClr val="C00000"/>
                </a:solidFill>
              </a:rPr>
              <a:t>--</a:t>
            </a:r>
            <a:r>
              <a:rPr lang="zh-CN" altLang="en-US" dirty="0">
                <a:solidFill>
                  <a:srgbClr val="C00000"/>
                </a:solidFill>
              </a:rPr>
              <a:t>导师审核</a:t>
            </a:r>
            <a:r>
              <a:rPr lang="en-US" altLang="zh-CN" dirty="0">
                <a:solidFill>
                  <a:srgbClr val="C00000"/>
                </a:solidFill>
              </a:rPr>
              <a:t>--</a:t>
            </a:r>
            <a:r>
              <a:rPr lang="zh-CN" altLang="en-US" dirty="0">
                <a:solidFill>
                  <a:srgbClr val="C00000"/>
                </a:solidFill>
              </a:rPr>
              <a:t>办理离校</a:t>
            </a:r>
            <a:endParaRPr lang="en-US" altLang="zh-CN" dirty="0">
              <a:solidFill>
                <a:srgbClr val="C00000"/>
              </a:solidFill>
            </a:endParaRPr>
          </a:p>
          <a:p>
            <a:pPr eaLnBrk="1" hangingPunct="1">
              <a:buNone/>
            </a:pPr>
            <a:r>
              <a:rPr lang="en-US" altLang="zh-CN" dirty="0"/>
              <a:t>5</a:t>
            </a:r>
            <a:r>
              <a:rPr lang="zh-CN" altLang="en-US" dirty="0"/>
              <a:t>、证书制作</a:t>
            </a:r>
            <a:endParaRPr lang="zh-CN" altLang="en-US" dirty="0"/>
          </a:p>
        </p:txBody>
      </p:sp>
      <p:sp>
        <p:nvSpPr>
          <p:cNvPr id="49155" name="TextBox 3"/>
          <p:cNvSpPr txBox="1"/>
          <p:nvPr>
            <p:custDataLst>
              <p:tags r:id="rId5"/>
            </p:custDataLst>
          </p:nvPr>
        </p:nvSpPr>
        <p:spPr>
          <a:xfrm>
            <a:off x="6383973" y="3860800"/>
            <a:ext cx="5214937" cy="1616075"/>
          </a:xfrm>
          <a:prstGeom prst="rect">
            <a:avLst/>
          </a:prstGeom>
          <a:solidFill>
            <a:srgbClr val="92D050"/>
          </a:solidFill>
          <a:ln w="9525">
            <a:noFill/>
          </a:ln>
        </p:spPr>
        <p:txBody>
          <a:bodyPr anchor="t" anchorCtr="0">
            <a:spAutoFit/>
          </a:bodyPr>
          <a:p>
            <a:pPr>
              <a:buFont typeface="Wingdings" panose="05000000000000000000" pitchFamily="2" charset="2"/>
              <a:buChar char="Ø"/>
            </a:pPr>
            <a:r>
              <a:rPr lang="zh-CN" altLang="en-US" sz="2000" dirty="0">
                <a:latin typeface="Arial" panose="020B0604020202020204" pitchFamily="34" charset="0"/>
                <a:ea typeface="宋体" panose="02010600030101010101" pitchFamily="2" charset="-122"/>
              </a:rPr>
              <a:t>特批学生：答辩结果审核后上传；</a:t>
            </a:r>
            <a:endParaRPr lang="en-US" altLang="zh-CN" sz="2000" dirty="0">
              <a:latin typeface="Arial" panose="020B0604020202020204" pitchFamily="34" charset="0"/>
              <a:ea typeface="宋体" panose="02010600030101010101" pitchFamily="2" charset="-122"/>
            </a:endParaRPr>
          </a:p>
          <a:p>
            <a:pPr>
              <a:buFont typeface="Wingdings" panose="05000000000000000000" pitchFamily="2" charset="2"/>
              <a:buChar char="Ø"/>
            </a:pPr>
            <a:r>
              <a:rPr lang="zh-CN" altLang="en-US" sz="2000" dirty="0">
                <a:latin typeface="Arial" panose="020B0604020202020204" pitchFamily="34" charset="0"/>
                <a:ea typeface="宋体" panose="02010600030101010101" pitchFamily="2" charset="-122"/>
              </a:rPr>
              <a:t>非特批学生：学位委员会表决结果录入后上传</a:t>
            </a:r>
            <a:endParaRPr lang="zh-CN" altLang="en-US" sz="2000" dirty="0">
              <a:latin typeface="Arial" panose="020B0604020202020204" pitchFamily="34" charset="0"/>
              <a:ea typeface="宋体" panose="02010600030101010101" pitchFamily="2" charset="-122"/>
            </a:endParaRPr>
          </a:p>
          <a:p>
            <a:pPr>
              <a:buFont typeface="Wingdings" panose="05000000000000000000" pitchFamily="2" charset="2"/>
              <a:buChar char="Ø"/>
            </a:pPr>
            <a:r>
              <a:rPr lang="zh-CN" altLang="en-US" sz="2000" dirty="0">
                <a:latin typeface="Arial" panose="020B0604020202020204" pitchFamily="34" charset="0"/>
                <a:ea typeface="宋体" panose="02010600030101010101" pitchFamily="2" charset="-122"/>
              </a:rPr>
              <a:t>特别注意：请确认系统中论文信息是否为最终版本，须与论文终稿保存一致！</a:t>
            </a:r>
            <a:endParaRPr lang="zh-CN" altLang="en-US" sz="2000" dirty="0">
              <a:latin typeface="Arial" panose="020B0604020202020204" pitchFamily="34" charset="0"/>
              <a:ea typeface="宋体" panose="02010600030101010101" pitchFamily="2" charset="-122"/>
            </a:endParaRPr>
          </a:p>
        </p:txBody>
      </p:sp>
      <p:cxnSp>
        <p:nvCxnSpPr>
          <p:cNvPr id="7" name="直接箭头连接符 6"/>
          <p:cNvCxnSpPr/>
          <p:nvPr>
            <p:custDataLst>
              <p:tags r:id="rId6"/>
            </p:custDataLst>
          </p:nvPr>
        </p:nvCxnSpPr>
        <p:spPr>
          <a:xfrm>
            <a:off x="4799648" y="3795396"/>
            <a:ext cx="1656080" cy="432435"/>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191135" y="4725035"/>
            <a:ext cx="6096000" cy="1630045"/>
          </a:xfrm>
          <a:prstGeom prst="rect">
            <a:avLst/>
          </a:prstGeom>
          <a:noFill/>
        </p:spPr>
        <p:txBody>
          <a:bodyPr wrap="square" rtlCol="0" anchor="t">
            <a:spAutoFit/>
          </a:bodyPr>
          <a:p>
            <a:pPr indent="0" algn="l">
              <a:lnSpc>
                <a:spcPts val="2000"/>
              </a:lnSpc>
              <a:buNone/>
            </a:pPr>
            <a:r>
              <a:rPr altLang="zh-CN" sz="2000" kern="0" dirty="0">
                <a:solidFill>
                  <a:schemeClr val="dk1"/>
                </a:solidFill>
                <a:effectLst/>
                <a:highlight>
                  <a:srgbClr val="FFFF00"/>
                </a:highlight>
                <a:latin typeface="宋体" panose="02010600030101010101" pitchFamily="2" charset="-122"/>
                <a:cs typeface="宋体" panose="02010600030101010101" pitchFamily="2" charset="-122"/>
                <a:sym typeface="+mn-ea"/>
              </a:rPr>
              <a:t>“学位论文总体等级评价”有1个“C（一般）”及以下评价，各导师需严把学位论文终稿质量，在上 传学位论文终稿前务必指导研究生认真修改论文并签署学位论文终稿确认书（学生和导师均需签字），由各所在单位统一收齐后在12月20日前把扫描件打包发送至yxyxwsq@zju.edu.cn。</a:t>
            </a:r>
            <a:endParaRPr altLang="zh-CN" sz="2000" kern="0" dirty="0">
              <a:solidFill>
                <a:schemeClr val="dk1"/>
              </a:solidFill>
              <a:effectLst/>
              <a:highlight>
                <a:srgbClr val="FFFF00"/>
              </a:highlight>
              <a:latin typeface="宋体" panose="02010600030101010101" pitchFamily="2" charset="-122"/>
              <a:cs typeface="宋体" panose="02010600030101010101" pitchFamily="2" charset="-122"/>
              <a:sym typeface="+mn-e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标题 1"/>
          <p:cNvSpPr>
            <a:spLocks noGrp="1"/>
          </p:cNvSpPr>
          <p:nvPr>
            <p:ph type="title"/>
          </p:nvPr>
        </p:nvSpPr>
        <p:spPr>
          <a:xfrm>
            <a:off x="479425" y="260985"/>
            <a:ext cx="3111500" cy="725805"/>
          </a:xfrm>
        </p:spPr>
        <p:txBody>
          <a:bodyPr vert="horz" wrap="square" lIns="0" tIns="45720" rIns="0" bIns="0" anchor="b" anchorCtr="0">
            <a:normAutofit fontScale="90000"/>
          </a:bodyPr>
          <a:lstStyle/>
          <a:p>
            <a:r>
              <a:rPr lang="zh-CN" altLang="en-US" sz="4000" b="1" dirty="0">
                <a:solidFill>
                  <a:srgbClr val="006AC4"/>
                </a:solidFill>
              </a:rPr>
              <a:t>证书发放</a:t>
            </a:r>
            <a:endParaRPr lang="zh-CN" altLang="en-US" sz="4000" b="1" dirty="0">
              <a:solidFill>
                <a:srgbClr val="006AC4"/>
              </a:solidFill>
            </a:endParaRPr>
          </a:p>
        </p:txBody>
      </p:sp>
      <p:sp>
        <p:nvSpPr>
          <p:cNvPr id="12" name="矩形 11"/>
          <p:cNvSpPr/>
          <p:nvPr userDrawn="1">
            <p:custDataLst>
              <p:tags r:id="rId1"/>
            </p:custDataLst>
          </p:nvPr>
        </p:nvSpPr>
        <p:spPr>
          <a:xfrm>
            <a:off x="67" y="-27529"/>
            <a:ext cx="461665" cy="15231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cxnSp>
        <p:nvCxnSpPr>
          <p:cNvPr id="3" name="直接连接符 2"/>
          <p:cNvCxnSpPr/>
          <p:nvPr>
            <p:custDataLst>
              <p:tags r:id="rId2"/>
            </p:custDataLst>
          </p:nvPr>
        </p:nvCxnSpPr>
        <p:spPr>
          <a:xfrm>
            <a:off x="461649" y="1053052"/>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cxnSp>
        <p:nvCxnSpPr>
          <p:cNvPr id="2" name="直接连接符 1"/>
          <p:cNvCxnSpPr/>
          <p:nvPr>
            <p:custDataLst>
              <p:tags r:id="rId3"/>
            </p:custDataLst>
          </p:nvPr>
        </p:nvCxnSpPr>
        <p:spPr>
          <a:xfrm>
            <a:off x="335284" y="6813772"/>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50178" name="内容占位符 3"/>
          <p:cNvSpPr>
            <a:spLocks noGrp="1"/>
          </p:cNvSpPr>
          <p:nvPr>
            <p:ph idx="1"/>
            <p:custDataLst>
              <p:tags r:id="rId4"/>
            </p:custDataLst>
          </p:nvPr>
        </p:nvSpPr>
        <p:spPr>
          <a:xfrm>
            <a:off x="3791585" y="1772920"/>
            <a:ext cx="4177665" cy="1923415"/>
          </a:xfrm>
        </p:spPr>
        <p:txBody>
          <a:bodyPr vert="horz" wrap="square" lIns="91440" tIns="45720" rIns="91440" bIns="45720" anchor="t" anchorCtr="0">
            <a:normAutofit fontScale="90000"/>
          </a:bodyPr>
          <a:p>
            <a:pPr eaLnBrk="1" hangingPunct="1"/>
            <a:r>
              <a:rPr lang="zh-CN" altLang="en-US" dirty="0"/>
              <a:t>时间：</a:t>
            </a:r>
            <a:r>
              <a:rPr lang="en-US" altLang="zh-CN" dirty="0"/>
              <a:t>12</a:t>
            </a:r>
            <a:r>
              <a:rPr lang="zh-CN" altLang="en-US" dirty="0"/>
              <a:t>月底，具体按各单位通知时间</a:t>
            </a:r>
            <a:endParaRPr lang="en-US" altLang="zh-CN" dirty="0"/>
          </a:p>
          <a:p>
            <a:pPr eaLnBrk="1" hangingPunct="1"/>
            <a:r>
              <a:rPr lang="zh-CN" altLang="en-US" dirty="0"/>
              <a:t>凭离校单领证</a:t>
            </a:r>
            <a:endParaRPr lang="en-US" altLang="zh-CN" dirty="0"/>
          </a:p>
          <a:p>
            <a:pPr eaLnBrk="1" hangingPunct="1">
              <a:buNone/>
            </a:pPr>
            <a:r>
              <a:rPr lang="zh-CN" altLang="en-US" dirty="0"/>
              <a:t>     </a:t>
            </a:r>
            <a:r>
              <a:rPr lang="zh-CN" altLang="en-US" dirty="0">
                <a:solidFill>
                  <a:srgbClr val="0000FF"/>
                </a:solidFill>
              </a:rPr>
              <a:t>毕业证书</a:t>
            </a:r>
            <a:r>
              <a:rPr lang="en-US" altLang="zh-CN" dirty="0">
                <a:solidFill>
                  <a:srgbClr val="0000FF"/>
                </a:solidFill>
              </a:rPr>
              <a:t>   </a:t>
            </a:r>
            <a:r>
              <a:rPr lang="zh-CN" altLang="en-US" dirty="0">
                <a:solidFill>
                  <a:srgbClr val="0000FF"/>
                </a:solidFill>
              </a:rPr>
              <a:t>学位证书</a:t>
            </a:r>
            <a:endParaRPr lang="en-US" altLang="zh-CN" dirty="0">
              <a:solidFill>
                <a:srgbClr val="0000FF"/>
              </a:solidFill>
            </a:endParaRPr>
          </a:p>
          <a:p>
            <a:pPr eaLnBrk="1" hangingPunct="1">
              <a:buNone/>
            </a:pPr>
            <a:r>
              <a:rPr lang="zh-CN" altLang="en-US" dirty="0">
                <a:solidFill>
                  <a:srgbClr val="0000FF"/>
                </a:solidFill>
              </a:rPr>
              <a:t>     </a:t>
            </a:r>
            <a:endParaRPr lang="en-US" altLang="zh-CN" dirty="0">
              <a:solidFill>
                <a:srgbClr val="0000FF"/>
              </a:solidFill>
            </a:endParaRPr>
          </a:p>
          <a:p>
            <a:pPr eaLnBrk="1" hangingPunct="1">
              <a:buNone/>
            </a:pPr>
            <a:endParaRPr lang="zh-CN" altLang="en-US" dirty="0">
              <a:solidFill>
                <a:srgbClr val="0000FF"/>
              </a:solidFill>
            </a:endParaRPr>
          </a:p>
        </p:txBody>
      </p:sp>
      <p:sp>
        <p:nvSpPr>
          <p:cNvPr id="50179" name="TextBox 14"/>
          <p:cNvSpPr txBox="1"/>
          <p:nvPr>
            <p:custDataLst>
              <p:tags r:id="rId5"/>
            </p:custDataLst>
          </p:nvPr>
        </p:nvSpPr>
        <p:spPr>
          <a:xfrm>
            <a:off x="2135188" y="3860483"/>
            <a:ext cx="7715250" cy="2676525"/>
          </a:xfrm>
          <a:prstGeom prst="rect">
            <a:avLst/>
          </a:prstGeom>
          <a:solidFill>
            <a:srgbClr val="FFFF00"/>
          </a:solidFill>
          <a:ln w="9525">
            <a:noFill/>
          </a:ln>
        </p:spPr>
        <p:txBody>
          <a:bodyPr anchor="t" anchorCtr="0">
            <a:spAutoFit/>
          </a:bodyPr>
          <a:p>
            <a:r>
              <a:rPr lang="zh-CN" altLang="en-US" sz="2400" dirty="0">
                <a:latin typeface="Arial" panose="020B0604020202020204" pitchFamily="34" charset="0"/>
                <a:ea typeface="宋体" panose="02010600030101010101" pitchFamily="2" charset="-122"/>
              </a:rPr>
              <a:t>注意：</a:t>
            </a:r>
            <a:endParaRPr lang="en-US" altLang="zh-CN" sz="2400" dirty="0">
              <a:latin typeface="Arial" panose="020B0604020202020204" pitchFamily="34" charset="0"/>
              <a:ea typeface="宋体" panose="02010600030101010101" pitchFamily="2" charset="-122"/>
            </a:endParaRPr>
          </a:p>
          <a:p>
            <a:r>
              <a:rPr lang="en-US" altLang="zh-CN" sz="2400" dirty="0">
                <a:latin typeface="Arial" panose="020B0604020202020204" pitchFamily="34" charset="0"/>
                <a:ea typeface="宋体" panose="02010600030101010101" pitchFamily="2" charset="-122"/>
              </a:rPr>
              <a:t>      1</a:t>
            </a:r>
            <a:r>
              <a:rPr lang="zh-CN" altLang="en-US" sz="2400" dirty="0">
                <a:latin typeface="Arial" panose="020B0604020202020204" pitchFamily="34" charset="0"/>
                <a:ea typeface="宋体" panose="02010600030101010101" pitchFamily="2" charset="-122"/>
              </a:rPr>
              <a:t>、制作证书的照片每年</a:t>
            </a:r>
            <a:r>
              <a:rPr lang="en-US" altLang="zh-CN" sz="2400" dirty="0">
                <a:latin typeface="Arial" panose="020B0604020202020204" pitchFamily="34" charset="0"/>
                <a:ea typeface="宋体" panose="02010600030101010101" pitchFamily="2" charset="-122"/>
              </a:rPr>
              <a:t>11</a:t>
            </a:r>
            <a:r>
              <a:rPr lang="zh-CN" altLang="en-US" sz="2400" dirty="0">
                <a:latin typeface="Arial" panose="020B0604020202020204" pitchFamily="34" charset="0"/>
                <a:ea typeface="宋体" panose="02010600030101010101" pitchFamily="2" charset="-122"/>
              </a:rPr>
              <a:t>月左右由学校统一组织拍摄，个别未拍者自行到新华社拍摄，预计需</a:t>
            </a:r>
            <a:r>
              <a:rPr lang="en-US" altLang="zh-CN" sz="2400" dirty="0">
                <a:latin typeface="Arial" panose="020B0604020202020204" pitchFamily="34" charset="0"/>
                <a:ea typeface="宋体" panose="02010600030101010101" pitchFamily="2" charset="-122"/>
              </a:rPr>
              <a:t>40</a:t>
            </a:r>
            <a:r>
              <a:rPr lang="zh-CN" altLang="en-US" sz="2400" dirty="0">
                <a:latin typeface="Arial" panose="020B0604020202020204" pitchFamily="34" charset="0"/>
                <a:ea typeface="宋体" panose="02010600030101010101" pitchFamily="2" charset="-122"/>
              </a:rPr>
              <a:t>天取回，交研究生科。</a:t>
            </a:r>
            <a:endParaRPr lang="en-US" altLang="zh-CN" sz="2400" dirty="0">
              <a:latin typeface="Arial" panose="020B0604020202020204" pitchFamily="34" charset="0"/>
              <a:ea typeface="宋体" panose="02010600030101010101" pitchFamily="2" charset="-122"/>
            </a:endParaRPr>
          </a:p>
          <a:p>
            <a:r>
              <a:rPr lang="en-US" altLang="zh-CN" sz="2400" dirty="0">
                <a:latin typeface="Arial" panose="020B0604020202020204" pitchFamily="34" charset="0"/>
                <a:ea typeface="宋体" panose="02010600030101010101" pitchFamily="2" charset="-122"/>
              </a:rPr>
              <a:t>      2</a:t>
            </a:r>
            <a:r>
              <a:rPr lang="zh-CN" altLang="en-US" sz="2400" dirty="0">
                <a:latin typeface="Arial" panose="020B0604020202020204" pitchFamily="34" charset="0"/>
                <a:ea typeface="宋体" panose="02010600030101010101" pitchFamily="2" charset="-122"/>
              </a:rPr>
              <a:t>、到浙大西溪档案馆拍照存档。</a:t>
            </a:r>
            <a:endParaRPr lang="en-US" altLang="zh-CN" sz="2400" dirty="0">
              <a:latin typeface="Arial" panose="020B0604020202020204" pitchFamily="34" charset="0"/>
              <a:ea typeface="宋体" panose="02010600030101010101" pitchFamily="2" charset="-122"/>
            </a:endParaRPr>
          </a:p>
          <a:p>
            <a:r>
              <a:rPr lang="en-US" altLang="zh-CN" sz="2400" dirty="0">
                <a:latin typeface="Arial" panose="020B0604020202020204" pitchFamily="34" charset="0"/>
                <a:ea typeface="宋体" panose="02010600030101010101" pitchFamily="2" charset="-122"/>
              </a:rPr>
              <a:t>      3</a:t>
            </a:r>
            <a:r>
              <a:rPr lang="zh-CN" altLang="en-US" sz="2400" dirty="0">
                <a:latin typeface="Arial" panose="020B0604020202020204" pitchFamily="34" charset="0"/>
                <a:ea typeface="宋体" panose="02010600030101010101" pitchFamily="2" charset="-122"/>
              </a:rPr>
              <a:t>、离校单上研究生科意见栏，其他项完成后自动通过</a:t>
            </a:r>
            <a:endParaRPr lang="zh-CN" altLang="en-US" sz="2400" dirty="0">
              <a:latin typeface="Arial" panose="020B0604020202020204" pitchFamily="34" charset="0"/>
              <a:ea typeface="宋体" panose="02010600030101010101" pitchFamily="2" charset="-122"/>
            </a:endParaRPr>
          </a:p>
        </p:txBody>
      </p:sp>
      <p:sp>
        <p:nvSpPr>
          <p:cNvPr id="5" name="矩形 11"/>
          <p:cNvSpPr/>
          <p:nvPr>
            <p:custDataLst>
              <p:tags r:id="rId6"/>
            </p:custDataLst>
          </p:nvPr>
        </p:nvSpPr>
        <p:spPr>
          <a:xfrm>
            <a:off x="3575685" y="1700530"/>
            <a:ext cx="4288155" cy="1957070"/>
          </a:xfrm>
          <a:prstGeom prst="rect">
            <a:avLst/>
          </a:prstGeom>
          <a:noFill/>
          <a:ln w="12700"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sz="1800">
              <a:solidFill>
                <a:schemeClr val="lt1"/>
              </a:solidFill>
              <a:latin typeface="微软雅黑" panose="020B0503020204020204" charset="-122"/>
              <a:ea typeface="微软雅黑" panose="020B0503020204020204" charset="-122"/>
              <a:sym typeface="+mn-e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2" name="矩形 61"/>
          <p:cNvSpPr/>
          <p:nvPr userDrawn="1">
            <p:custDataLst>
              <p:tags r:id="rId1"/>
            </p:custDataLst>
          </p:nvPr>
        </p:nvSpPr>
        <p:spPr>
          <a:xfrm>
            <a:off x="-4445" y="-27305"/>
            <a:ext cx="490220" cy="14077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sp>
        <p:nvSpPr>
          <p:cNvPr id="31" name="圆角矩形 30"/>
          <p:cNvSpPr/>
          <p:nvPr>
            <p:custDataLst>
              <p:tags r:id="rId2"/>
            </p:custDataLst>
          </p:nvPr>
        </p:nvSpPr>
        <p:spPr>
          <a:xfrm>
            <a:off x="2694084" y="1400076"/>
            <a:ext cx="2319262" cy="2084215"/>
          </a:xfrm>
          <a:prstGeom prst="roundRect">
            <a:avLst>
              <a:gd name="adj" fmla="val 7734"/>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en-US" altLang="zh-CN" sz="1800">
              <a:solidFill>
                <a:schemeClr val="lt1"/>
              </a:solidFill>
              <a:latin typeface="微软雅黑" panose="020B0503020204020204" charset="-122"/>
              <a:ea typeface="微软雅黑" panose="020B0503020204020204" charset="-122"/>
            </a:endParaRPr>
          </a:p>
        </p:txBody>
      </p:sp>
      <p:sp>
        <p:nvSpPr>
          <p:cNvPr id="32" name="圆角矩形 31"/>
          <p:cNvSpPr/>
          <p:nvPr>
            <p:custDataLst>
              <p:tags r:id="rId3"/>
            </p:custDataLst>
          </p:nvPr>
        </p:nvSpPr>
        <p:spPr>
          <a:xfrm>
            <a:off x="5592995" y="1400076"/>
            <a:ext cx="2319262" cy="2084215"/>
          </a:xfrm>
          <a:prstGeom prst="roundRect">
            <a:avLst>
              <a:gd name="adj" fmla="val 7734"/>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endParaRPr lang="en-US" altLang="zh-CN" sz="1800">
              <a:solidFill>
                <a:schemeClr val="lt1"/>
              </a:solidFill>
              <a:latin typeface="微软雅黑" panose="020B0503020204020204" charset="-122"/>
              <a:ea typeface="微软雅黑" panose="020B0503020204020204" charset="-122"/>
              <a:sym typeface="+mn-ea"/>
            </a:endParaRPr>
          </a:p>
        </p:txBody>
      </p:sp>
      <p:sp>
        <p:nvSpPr>
          <p:cNvPr id="33" name="圆角矩形 32"/>
          <p:cNvSpPr/>
          <p:nvPr>
            <p:custDataLst>
              <p:tags r:id="rId4"/>
            </p:custDataLst>
          </p:nvPr>
        </p:nvSpPr>
        <p:spPr>
          <a:xfrm>
            <a:off x="7818806" y="4168041"/>
            <a:ext cx="2319262" cy="2084215"/>
          </a:xfrm>
          <a:prstGeom prst="roundRect">
            <a:avLst>
              <a:gd name="adj" fmla="val 7734"/>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endParaRPr lang="en-US" altLang="zh-CN" sz="1800">
              <a:solidFill>
                <a:schemeClr val="lt1"/>
              </a:solidFill>
              <a:latin typeface="微软雅黑" panose="020B0503020204020204" charset="-122"/>
              <a:ea typeface="微软雅黑" panose="020B0503020204020204" charset="-122"/>
              <a:sym typeface="+mn-ea"/>
            </a:endParaRPr>
          </a:p>
        </p:txBody>
      </p:sp>
      <p:sp>
        <p:nvSpPr>
          <p:cNvPr id="35" name="圆角矩形 34"/>
          <p:cNvSpPr/>
          <p:nvPr>
            <p:custDataLst>
              <p:tags r:id="rId5"/>
            </p:custDataLst>
          </p:nvPr>
        </p:nvSpPr>
        <p:spPr>
          <a:xfrm>
            <a:off x="2807624" y="1481745"/>
            <a:ext cx="2319262" cy="2084215"/>
          </a:xfrm>
          <a:prstGeom prst="roundRect">
            <a:avLst>
              <a:gd name="adj" fmla="val 7734"/>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en-US" altLang="zh-CN" sz="1800" dirty="0">
              <a:solidFill>
                <a:schemeClr val="lt1"/>
              </a:solidFill>
              <a:latin typeface="微软雅黑" panose="020B0503020204020204" charset="-122"/>
              <a:ea typeface="微软雅黑" panose="020B0503020204020204" charset="-122"/>
            </a:endParaRPr>
          </a:p>
        </p:txBody>
      </p:sp>
      <p:sp>
        <p:nvSpPr>
          <p:cNvPr id="36" name="圆角矩形 35"/>
          <p:cNvSpPr/>
          <p:nvPr>
            <p:custDataLst>
              <p:tags r:id="rId6"/>
            </p:custDataLst>
          </p:nvPr>
        </p:nvSpPr>
        <p:spPr>
          <a:xfrm>
            <a:off x="2955026" y="1605908"/>
            <a:ext cx="2319262" cy="2084215"/>
          </a:xfrm>
          <a:prstGeom prst="roundRect">
            <a:avLst>
              <a:gd name="adj" fmla="val 7734"/>
            </a:avLst>
          </a:prstGeom>
          <a:gradFill>
            <a:gsLst>
              <a:gs pos="0">
                <a:schemeClr val="accent1"/>
              </a:gs>
              <a:gs pos="100000">
                <a:schemeClr val="accent1">
                  <a:lumMod val="75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sz="1800">
              <a:solidFill>
                <a:schemeClr val="lt1"/>
              </a:solidFill>
              <a:latin typeface="微软雅黑" panose="020B0503020204020204" charset="-122"/>
              <a:ea typeface="微软雅黑" panose="020B0503020204020204" charset="-122"/>
            </a:endParaRPr>
          </a:p>
        </p:txBody>
      </p:sp>
      <p:sp>
        <p:nvSpPr>
          <p:cNvPr id="45" name="文本框 44"/>
          <p:cNvSpPr txBox="1"/>
          <p:nvPr>
            <p:custDataLst>
              <p:tags r:id="rId7"/>
            </p:custDataLst>
          </p:nvPr>
        </p:nvSpPr>
        <p:spPr>
          <a:xfrm>
            <a:off x="3042007" y="1742022"/>
            <a:ext cx="2146628" cy="1823937"/>
          </a:xfrm>
          <a:prstGeom prst="rect">
            <a:avLst/>
          </a:prstGeom>
          <a:noFill/>
        </p:spPr>
        <p:txBody>
          <a:bodyPr wrap="square" rtlCol="0" anchor="ctr" anchorCtr="0">
            <a:normAutofit/>
          </a:bodyPr>
          <a:p>
            <a:pPr marL="0" lvl="0" indent="0" algn="l" fontAlgn="auto">
              <a:lnSpc>
                <a:spcPct val="120000"/>
              </a:lnSpc>
              <a:spcBef>
                <a:spcPts val="0"/>
              </a:spcBef>
              <a:spcAft>
                <a:spcPts val="800"/>
              </a:spcAft>
              <a:buSzPct val="100000"/>
              <a:buNone/>
            </a:pPr>
            <a:r>
              <a:rPr lang="zh-CN" altLang="en-US" sz="2300" spc="200" dirty="0">
                <a:solidFill>
                  <a:schemeClr val="lt1"/>
                </a:solidFill>
                <a:uFillTx/>
                <a:latin typeface="微软雅黑" panose="020B0503020204020204" charset="-122"/>
                <a:ea typeface="微软雅黑" panose="020B0503020204020204" charset="-122"/>
              </a:rPr>
              <a:t>资格审核未通过</a:t>
            </a:r>
            <a:endParaRPr lang="zh-CN" altLang="en-US" sz="2300" spc="200" dirty="0">
              <a:solidFill>
                <a:schemeClr val="lt1"/>
              </a:solidFill>
              <a:uFillTx/>
              <a:latin typeface="微软雅黑" panose="020B0503020204020204" charset="-122"/>
              <a:ea typeface="微软雅黑" panose="020B0503020204020204" charset="-122"/>
            </a:endParaRPr>
          </a:p>
        </p:txBody>
      </p:sp>
      <p:sp>
        <p:nvSpPr>
          <p:cNvPr id="37" name="圆角矩形 36"/>
          <p:cNvSpPr/>
          <p:nvPr>
            <p:custDataLst>
              <p:tags r:id="rId8"/>
            </p:custDataLst>
          </p:nvPr>
        </p:nvSpPr>
        <p:spPr>
          <a:xfrm>
            <a:off x="5706535" y="1481745"/>
            <a:ext cx="2319262" cy="2084215"/>
          </a:xfrm>
          <a:prstGeom prst="roundRect">
            <a:avLst>
              <a:gd name="adj" fmla="val 7734"/>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endParaRPr lang="en-US" altLang="zh-CN" sz="1800" dirty="0">
              <a:solidFill>
                <a:schemeClr val="lt1"/>
              </a:solidFill>
              <a:latin typeface="微软雅黑" panose="020B0503020204020204" charset="-122"/>
              <a:ea typeface="微软雅黑" panose="020B0503020204020204" charset="-122"/>
              <a:sym typeface="+mn-ea"/>
            </a:endParaRPr>
          </a:p>
        </p:txBody>
      </p:sp>
      <p:sp>
        <p:nvSpPr>
          <p:cNvPr id="38" name="圆角矩形 37"/>
          <p:cNvSpPr/>
          <p:nvPr>
            <p:custDataLst>
              <p:tags r:id="rId9"/>
            </p:custDataLst>
          </p:nvPr>
        </p:nvSpPr>
        <p:spPr>
          <a:xfrm>
            <a:off x="5853937" y="1605908"/>
            <a:ext cx="2319262" cy="2084215"/>
          </a:xfrm>
          <a:prstGeom prst="roundRect">
            <a:avLst>
              <a:gd name="adj" fmla="val 7734"/>
            </a:avLst>
          </a:prstGeom>
          <a:gradFill>
            <a:gsLst>
              <a:gs pos="0">
                <a:schemeClr val="accent2"/>
              </a:gs>
              <a:gs pos="100000">
                <a:schemeClr val="accent2">
                  <a:lumMod val="75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endParaRPr lang="zh-CN" altLang="en-US" sz="1800">
              <a:solidFill>
                <a:schemeClr val="lt1"/>
              </a:solidFill>
              <a:latin typeface="微软雅黑" panose="020B0503020204020204" charset="-122"/>
              <a:ea typeface="微软雅黑" panose="020B0503020204020204" charset="-122"/>
              <a:sym typeface="+mn-ea"/>
            </a:endParaRPr>
          </a:p>
        </p:txBody>
      </p:sp>
      <p:sp>
        <p:nvSpPr>
          <p:cNvPr id="39" name="文本框 38"/>
          <p:cNvSpPr txBox="1"/>
          <p:nvPr>
            <p:custDataLst>
              <p:tags r:id="rId10"/>
            </p:custDataLst>
          </p:nvPr>
        </p:nvSpPr>
        <p:spPr>
          <a:xfrm>
            <a:off x="5940918" y="1742022"/>
            <a:ext cx="2146628" cy="1823937"/>
          </a:xfrm>
          <a:prstGeom prst="rect">
            <a:avLst/>
          </a:prstGeom>
          <a:noFill/>
        </p:spPr>
        <p:txBody>
          <a:bodyPr wrap="square" rtlCol="0" anchor="ctr" anchorCtr="0">
            <a:normAutofit/>
          </a:bodyPr>
          <a:p>
            <a:pPr marL="0" lvl="0" indent="0" algn="l" fontAlgn="auto">
              <a:lnSpc>
                <a:spcPct val="120000"/>
              </a:lnSpc>
              <a:spcBef>
                <a:spcPts val="0"/>
              </a:spcBef>
              <a:spcAft>
                <a:spcPts val="800"/>
              </a:spcAft>
              <a:buSzPct val="100000"/>
              <a:buNone/>
            </a:pPr>
            <a:r>
              <a:rPr lang="zh-CN" altLang="en-US" sz="2300" spc="200" dirty="0">
                <a:solidFill>
                  <a:schemeClr val="lt1"/>
                </a:solidFill>
                <a:uFillTx/>
                <a:latin typeface="微软雅黑" panose="020B0503020204020204" charset="-122"/>
                <a:ea typeface="微软雅黑" panose="020B0503020204020204" charset="-122"/>
              </a:rPr>
              <a:t>论文评阅不合格</a:t>
            </a:r>
            <a:endParaRPr lang="zh-CN" altLang="en-US" sz="2300" spc="200" dirty="0">
              <a:solidFill>
                <a:schemeClr val="lt1"/>
              </a:solidFill>
              <a:uFillTx/>
              <a:latin typeface="微软雅黑" panose="020B0503020204020204" charset="-122"/>
              <a:ea typeface="微软雅黑" panose="020B0503020204020204" charset="-122"/>
            </a:endParaRPr>
          </a:p>
        </p:txBody>
      </p:sp>
      <p:sp>
        <p:nvSpPr>
          <p:cNvPr id="40" name="圆角矩形 39"/>
          <p:cNvSpPr/>
          <p:nvPr>
            <p:custDataLst>
              <p:tags r:id="rId11"/>
            </p:custDataLst>
          </p:nvPr>
        </p:nvSpPr>
        <p:spPr>
          <a:xfrm>
            <a:off x="8025691" y="4240820"/>
            <a:ext cx="2319262" cy="2084215"/>
          </a:xfrm>
          <a:prstGeom prst="roundRect">
            <a:avLst>
              <a:gd name="adj" fmla="val 7734"/>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endParaRPr lang="en-US" altLang="zh-CN" sz="1800" dirty="0">
              <a:solidFill>
                <a:schemeClr val="lt1"/>
              </a:solidFill>
              <a:latin typeface="微软雅黑" panose="020B0503020204020204" charset="-122"/>
              <a:ea typeface="微软雅黑" panose="020B0503020204020204" charset="-122"/>
              <a:sym typeface="+mn-ea"/>
            </a:endParaRPr>
          </a:p>
        </p:txBody>
      </p:sp>
      <p:sp>
        <p:nvSpPr>
          <p:cNvPr id="42" name="圆角矩形 41"/>
          <p:cNvSpPr/>
          <p:nvPr>
            <p:custDataLst>
              <p:tags r:id="rId12"/>
            </p:custDataLst>
          </p:nvPr>
        </p:nvSpPr>
        <p:spPr>
          <a:xfrm>
            <a:off x="8173093" y="4384033"/>
            <a:ext cx="2319262" cy="2084215"/>
          </a:xfrm>
          <a:prstGeom prst="roundRect">
            <a:avLst>
              <a:gd name="adj" fmla="val 7734"/>
            </a:avLst>
          </a:prstGeom>
          <a:gradFill>
            <a:gsLst>
              <a:gs pos="0">
                <a:schemeClr val="accent1"/>
              </a:gs>
              <a:gs pos="100000">
                <a:schemeClr val="accent1">
                  <a:lumMod val="75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endParaRPr lang="zh-CN" altLang="en-US" sz="1800">
              <a:solidFill>
                <a:schemeClr val="lt1"/>
              </a:solidFill>
              <a:latin typeface="微软雅黑" panose="020B0503020204020204" charset="-122"/>
              <a:ea typeface="微软雅黑" panose="020B0503020204020204" charset="-122"/>
              <a:sym typeface="+mn-ea"/>
            </a:endParaRPr>
          </a:p>
        </p:txBody>
      </p:sp>
      <p:sp>
        <p:nvSpPr>
          <p:cNvPr id="43" name="文本框 42"/>
          <p:cNvSpPr txBox="1"/>
          <p:nvPr>
            <p:custDataLst>
              <p:tags r:id="rId13"/>
            </p:custDataLst>
          </p:nvPr>
        </p:nvSpPr>
        <p:spPr>
          <a:xfrm>
            <a:off x="8394694" y="4326472"/>
            <a:ext cx="2146628" cy="1823937"/>
          </a:xfrm>
          <a:prstGeom prst="rect">
            <a:avLst/>
          </a:prstGeom>
          <a:noFill/>
        </p:spPr>
        <p:txBody>
          <a:bodyPr wrap="square" rtlCol="0" anchor="ctr" anchorCtr="0">
            <a:normAutofit/>
          </a:bodyPr>
          <a:p>
            <a:pPr marL="0" lvl="0" indent="0" algn="l" fontAlgn="auto">
              <a:lnSpc>
                <a:spcPct val="120000"/>
              </a:lnSpc>
              <a:spcBef>
                <a:spcPts val="0"/>
              </a:spcBef>
              <a:spcAft>
                <a:spcPts val="800"/>
              </a:spcAft>
              <a:buSzPct val="100000"/>
              <a:buNone/>
            </a:pPr>
            <a:r>
              <a:rPr lang="zh-CN" altLang="en-US" sz="2300" spc="200" dirty="0">
                <a:solidFill>
                  <a:schemeClr val="lt1"/>
                </a:solidFill>
                <a:uFillTx/>
                <a:latin typeface="微软雅黑" panose="020B0503020204020204" charset="-122"/>
                <a:ea typeface="微软雅黑" panose="020B0503020204020204" charset="-122"/>
              </a:rPr>
              <a:t>学位论文答辩未通过</a:t>
            </a:r>
            <a:endParaRPr lang="zh-CN" altLang="en-US" sz="2300" spc="200" dirty="0">
              <a:solidFill>
                <a:schemeClr val="lt1"/>
              </a:solidFill>
              <a:uFillTx/>
              <a:latin typeface="微软雅黑" panose="020B0503020204020204" charset="-122"/>
              <a:ea typeface="微软雅黑" panose="020B0503020204020204" charset="-122"/>
            </a:endParaRPr>
          </a:p>
        </p:txBody>
      </p:sp>
      <p:sp>
        <p:nvSpPr>
          <p:cNvPr id="34" name="圆角矩形 33"/>
          <p:cNvSpPr/>
          <p:nvPr>
            <p:custDataLst>
              <p:tags r:id="rId14"/>
            </p:custDataLst>
          </p:nvPr>
        </p:nvSpPr>
        <p:spPr>
          <a:xfrm>
            <a:off x="1243966" y="4120379"/>
            <a:ext cx="2319262" cy="2084215"/>
          </a:xfrm>
          <a:prstGeom prst="roundRect">
            <a:avLst>
              <a:gd name="adj" fmla="val 7734"/>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endParaRPr lang="en-US" altLang="zh-CN" sz="1800">
              <a:solidFill>
                <a:schemeClr val="lt1"/>
              </a:solidFill>
              <a:latin typeface="微软雅黑" panose="020B0503020204020204" charset="-122"/>
              <a:ea typeface="微软雅黑" panose="020B0503020204020204" charset="-122"/>
              <a:sym typeface="+mn-ea"/>
            </a:endParaRPr>
          </a:p>
        </p:txBody>
      </p:sp>
      <p:sp>
        <p:nvSpPr>
          <p:cNvPr id="41" name="圆角矩形 40"/>
          <p:cNvSpPr/>
          <p:nvPr>
            <p:custDataLst>
              <p:tags r:id="rId15"/>
            </p:custDataLst>
          </p:nvPr>
        </p:nvSpPr>
        <p:spPr>
          <a:xfrm>
            <a:off x="4708719" y="4159777"/>
            <a:ext cx="2319262" cy="2084215"/>
          </a:xfrm>
          <a:prstGeom prst="roundRect">
            <a:avLst>
              <a:gd name="adj" fmla="val 7734"/>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endParaRPr lang="en-US" altLang="zh-CN" sz="1800">
              <a:solidFill>
                <a:schemeClr val="lt1"/>
              </a:solidFill>
              <a:latin typeface="微软雅黑" panose="020B0503020204020204" charset="-122"/>
              <a:ea typeface="微软雅黑" panose="020B0503020204020204" charset="-122"/>
              <a:sym typeface="+mn-ea"/>
            </a:endParaRPr>
          </a:p>
        </p:txBody>
      </p:sp>
      <p:sp>
        <p:nvSpPr>
          <p:cNvPr id="44" name="圆角矩形 43"/>
          <p:cNvSpPr/>
          <p:nvPr>
            <p:custDataLst>
              <p:tags r:id="rId16"/>
            </p:custDataLst>
          </p:nvPr>
        </p:nvSpPr>
        <p:spPr>
          <a:xfrm>
            <a:off x="1357506" y="4202047"/>
            <a:ext cx="2319262" cy="2084215"/>
          </a:xfrm>
          <a:prstGeom prst="roundRect">
            <a:avLst>
              <a:gd name="adj" fmla="val 7734"/>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endParaRPr lang="en-US" altLang="zh-CN" sz="1800" dirty="0">
              <a:solidFill>
                <a:schemeClr val="lt1"/>
              </a:solidFill>
              <a:latin typeface="微软雅黑" panose="020B0503020204020204" charset="-122"/>
              <a:ea typeface="微软雅黑" panose="020B0503020204020204" charset="-122"/>
              <a:sym typeface="+mn-ea"/>
            </a:endParaRPr>
          </a:p>
        </p:txBody>
      </p:sp>
      <p:sp>
        <p:nvSpPr>
          <p:cNvPr id="47" name="圆角矩形 46"/>
          <p:cNvSpPr/>
          <p:nvPr>
            <p:custDataLst>
              <p:tags r:id="rId17"/>
            </p:custDataLst>
          </p:nvPr>
        </p:nvSpPr>
        <p:spPr>
          <a:xfrm>
            <a:off x="1504908" y="4326211"/>
            <a:ext cx="2319262" cy="2084215"/>
          </a:xfrm>
          <a:prstGeom prst="roundRect">
            <a:avLst>
              <a:gd name="adj" fmla="val 7734"/>
            </a:avLst>
          </a:prstGeom>
          <a:gradFill>
            <a:gsLst>
              <a:gs pos="0">
                <a:schemeClr val="accent2"/>
              </a:gs>
              <a:gs pos="100000">
                <a:schemeClr val="accent2">
                  <a:lumMod val="75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endParaRPr lang="zh-CN" altLang="en-US" sz="1800">
              <a:solidFill>
                <a:schemeClr val="lt1"/>
              </a:solidFill>
              <a:latin typeface="微软雅黑" panose="020B0503020204020204" charset="-122"/>
              <a:ea typeface="微软雅黑" panose="020B0503020204020204" charset="-122"/>
              <a:sym typeface="+mn-ea"/>
            </a:endParaRPr>
          </a:p>
        </p:txBody>
      </p:sp>
      <p:sp>
        <p:nvSpPr>
          <p:cNvPr id="48" name="文本框 47"/>
          <p:cNvSpPr txBox="1"/>
          <p:nvPr>
            <p:custDataLst>
              <p:tags r:id="rId18"/>
            </p:custDataLst>
          </p:nvPr>
        </p:nvSpPr>
        <p:spPr>
          <a:xfrm>
            <a:off x="1591888" y="4462325"/>
            <a:ext cx="2146628" cy="1823937"/>
          </a:xfrm>
          <a:prstGeom prst="rect">
            <a:avLst/>
          </a:prstGeom>
          <a:noFill/>
        </p:spPr>
        <p:txBody>
          <a:bodyPr wrap="square" rtlCol="0" anchor="ctr" anchorCtr="0">
            <a:normAutofit/>
          </a:bodyPr>
          <a:p>
            <a:pPr marL="0" lvl="0" indent="0" algn="l" fontAlgn="auto">
              <a:lnSpc>
                <a:spcPct val="120000"/>
              </a:lnSpc>
              <a:spcBef>
                <a:spcPts val="0"/>
              </a:spcBef>
              <a:spcAft>
                <a:spcPts val="800"/>
              </a:spcAft>
              <a:buSzPct val="100000"/>
              <a:buNone/>
            </a:pPr>
            <a:r>
              <a:rPr lang="zh-CN" altLang="en-US" sz="2300" spc="200" dirty="0">
                <a:solidFill>
                  <a:schemeClr val="lt1"/>
                </a:solidFill>
                <a:uFillTx/>
                <a:latin typeface="微软雅黑" panose="020B0503020204020204" charset="-122"/>
                <a:ea typeface="微软雅黑" panose="020B0503020204020204" charset="-122"/>
              </a:rPr>
              <a:t>系统信息未完善，审核未通过</a:t>
            </a:r>
            <a:endParaRPr lang="zh-CN" altLang="en-US" sz="2300" spc="200" dirty="0">
              <a:solidFill>
                <a:schemeClr val="lt1"/>
              </a:solidFill>
              <a:uFillTx/>
              <a:latin typeface="微软雅黑" panose="020B0503020204020204" charset="-122"/>
              <a:ea typeface="微软雅黑" panose="020B0503020204020204" charset="-122"/>
            </a:endParaRPr>
          </a:p>
        </p:txBody>
      </p:sp>
      <p:sp>
        <p:nvSpPr>
          <p:cNvPr id="49" name="圆角矩形 48"/>
          <p:cNvSpPr/>
          <p:nvPr>
            <p:custDataLst>
              <p:tags r:id="rId19"/>
            </p:custDataLst>
          </p:nvPr>
        </p:nvSpPr>
        <p:spPr>
          <a:xfrm>
            <a:off x="4838768" y="4293515"/>
            <a:ext cx="2319262" cy="2084215"/>
          </a:xfrm>
          <a:prstGeom prst="roundRect">
            <a:avLst>
              <a:gd name="adj" fmla="val 7734"/>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endParaRPr lang="en-US" altLang="zh-CN" sz="1800" dirty="0">
              <a:solidFill>
                <a:schemeClr val="lt1"/>
              </a:solidFill>
              <a:latin typeface="微软雅黑" panose="020B0503020204020204" charset="-122"/>
              <a:ea typeface="微软雅黑" panose="020B0503020204020204" charset="-122"/>
              <a:sym typeface="+mn-ea"/>
            </a:endParaRPr>
          </a:p>
        </p:txBody>
      </p:sp>
      <p:sp>
        <p:nvSpPr>
          <p:cNvPr id="50" name="圆角矩形 49"/>
          <p:cNvSpPr/>
          <p:nvPr>
            <p:custDataLst>
              <p:tags r:id="rId20"/>
            </p:custDataLst>
          </p:nvPr>
        </p:nvSpPr>
        <p:spPr>
          <a:xfrm>
            <a:off x="4988076" y="4364974"/>
            <a:ext cx="2319262" cy="2084215"/>
          </a:xfrm>
          <a:prstGeom prst="roundRect">
            <a:avLst>
              <a:gd name="adj" fmla="val 7734"/>
            </a:avLst>
          </a:prstGeom>
          <a:gradFill>
            <a:gsLst>
              <a:gs pos="0">
                <a:schemeClr val="accent1"/>
              </a:gs>
              <a:gs pos="100000">
                <a:schemeClr val="accent1">
                  <a:lumMod val="75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endParaRPr lang="zh-CN" altLang="en-US" sz="1800">
              <a:solidFill>
                <a:schemeClr val="lt1"/>
              </a:solidFill>
              <a:latin typeface="微软雅黑" panose="020B0503020204020204" charset="-122"/>
              <a:ea typeface="微软雅黑" panose="020B0503020204020204" charset="-122"/>
              <a:sym typeface="+mn-ea"/>
            </a:endParaRPr>
          </a:p>
        </p:txBody>
      </p:sp>
      <p:sp>
        <p:nvSpPr>
          <p:cNvPr id="51" name="文本框 50"/>
          <p:cNvSpPr txBox="1"/>
          <p:nvPr>
            <p:custDataLst>
              <p:tags r:id="rId21"/>
            </p:custDataLst>
          </p:nvPr>
        </p:nvSpPr>
        <p:spPr>
          <a:xfrm>
            <a:off x="5231901" y="4384248"/>
            <a:ext cx="2146628" cy="1823937"/>
          </a:xfrm>
          <a:prstGeom prst="rect">
            <a:avLst/>
          </a:prstGeom>
          <a:noFill/>
        </p:spPr>
        <p:txBody>
          <a:bodyPr wrap="square" rtlCol="0" anchor="ctr" anchorCtr="0">
            <a:normAutofit/>
          </a:bodyPr>
          <a:p>
            <a:pPr marL="0" lvl="0" indent="0" algn="l" fontAlgn="auto">
              <a:lnSpc>
                <a:spcPct val="120000"/>
              </a:lnSpc>
              <a:spcBef>
                <a:spcPts val="0"/>
              </a:spcBef>
              <a:spcAft>
                <a:spcPts val="800"/>
              </a:spcAft>
              <a:buSzPct val="100000"/>
              <a:buNone/>
            </a:pPr>
            <a:r>
              <a:rPr lang="zh-CN" altLang="en-US" sz="2300" spc="200" dirty="0">
                <a:solidFill>
                  <a:schemeClr val="lt1"/>
                </a:solidFill>
                <a:uFillTx/>
                <a:latin typeface="微软雅黑" panose="020B0503020204020204" charset="-122"/>
                <a:ea typeface="微软雅黑" panose="020B0503020204020204" charset="-122"/>
              </a:rPr>
              <a:t>未拍摄证书照片</a:t>
            </a:r>
            <a:endParaRPr lang="zh-CN" altLang="en-US" sz="2300" spc="200" dirty="0">
              <a:solidFill>
                <a:schemeClr val="lt1"/>
              </a:solidFill>
              <a:uFillTx/>
              <a:latin typeface="微软雅黑" panose="020B0503020204020204" charset="-122"/>
              <a:ea typeface="微软雅黑" panose="020B0503020204020204" charset="-122"/>
            </a:endParaRPr>
          </a:p>
        </p:txBody>
      </p:sp>
      <p:cxnSp>
        <p:nvCxnSpPr>
          <p:cNvPr id="29" name="直接连接符 28"/>
          <p:cNvCxnSpPr/>
          <p:nvPr>
            <p:custDataLst>
              <p:tags r:id="rId22"/>
            </p:custDataLst>
          </p:nvPr>
        </p:nvCxnSpPr>
        <p:spPr>
          <a:xfrm>
            <a:off x="457204" y="1196982"/>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30" name="文本框 6"/>
          <p:cNvSpPr txBox="1"/>
          <p:nvPr>
            <p:custDataLst>
              <p:tags r:id="rId23"/>
            </p:custDataLst>
          </p:nvPr>
        </p:nvSpPr>
        <p:spPr>
          <a:xfrm>
            <a:off x="479429" y="558166"/>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lnSpcReduction="1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en-US" altLang="zh-CN" sz="3900" spc="230" dirty="0">
                <a:solidFill>
                  <a:schemeClr val="accent1"/>
                </a:solidFill>
                <a:latin typeface="微软雅黑" panose="020B0503020204020204" charset="-122"/>
                <a:ea typeface="微软雅黑" panose="020B0503020204020204" charset="-122"/>
                <a:cs typeface="微软雅黑" panose="020B0503020204020204" charset="-122"/>
              </a:rPr>
              <a:t>不能按期授予学位的情况</a:t>
            </a:r>
            <a:endParaRPr lang="en-US" altLang="zh-CN" sz="3900" spc="230" dirty="0">
              <a:solidFill>
                <a:schemeClr val="accent1"/>
              </a:solidFill>
              <a:latin typeface="微软雅黑" panose="020B0503020204020204" charset="-122"/>
              <a:ea typeface="微软雅黑" panose="020B0503020204020204" charset="-122"/>
              <a:cs typeface="微软雅黑" panose="020B0503020204020204" charset="-122"/>
            </a:endParaRPr>
          </a:p>
        </p:txBody>
      </p:sp>
    </p:spTree>
    <p:custDataLst>
      <p:tags r:id="rId24"/>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2121491" y="7100648"/>
            <a:ext cx="7982885" cy="276999"/>
          </a:xfrm>
          <a:prstGeom prst="rect">
            <a:avLst/>
          </a:prstGeom>
          <a:effectLst/>
        </p:spPr>
        <p:txBody>
          <a:bodyPr wrap="square" anchor="ctr" anchorCtr="0">
            <a:normAutofit fontScale="80000"/>
          </a:bodyPr>
          <a:lstStyle>
            <a:defPPr>
              <a:defRPr lang="zh-CN"/>
            </a:defPPr>
            <a:lvl1pPr algn="dist">
              <a:defRPr sz="1200" b="0" i="0">
                <a:solidFill>
                  <a:schemeClr val="bg1">
                    <a:alpha val="70000"/>
                  </a:schemeClr>
                </a:solidFill>
                <a:latin typeface="+mn-ea"/>
                <a:cs typeface="Impact" panose="020B0806030902050204" charset="0"/>
              </a:defRPr>
            </a:lvl1pPr>
          </a:lstStyle>
          <a:p>
            <a:r>
              <a:rPr lang="en-US" altLang="zh-CN" sz="1335" dirty="0">
                <a:solidFill>
                  <a:schemeClr val="lt1">
                    <a:alpha val="70000"/>
                  </a:schemeClr>
                </a:solidFill>
              </a:rPr>
              <a:t>DEFENCE</a:t>
            </a:r>
            <a:endParaRPr lang="en-US" altLang="zh-CN" sz="1335" dirty="0">
              <a:solidFill>
                <a:schemeClr val="lt1">
                  <a:alpha val="70000"/>
                </a:schemeClr>
              </a:solidFill>
            </a:endParaRPr>
          </a:p>
        </p:txBody>
      </p:sp>
      <p:sp>
        <p:nvSpPr>
          <p:cNvPr id="2" name="文本框 1"/>
          <p:cNvSpPr txBox="1"/>
          <p:nvPr/>
        </p:nvSpPr>
        <p:spPr>
          <a:xfrm>
            <a:off x="1939290" y="2636520"/>
            <a:ext cx="7881620" cy="1154430"/>
          </a:xfrm>
          <a:prstGeom prst="rect">
            <a:avLst/>
          </a:prstGeom>
          <a:noFill/>
        </p:spPr>
        <p:txBody>
          <a:bodyPr wrap="square" rtlCol="0" anchor="t">
            <a:noAutofit/>
          </a:bodyPr>
          <a:p>
            <a:pPr algn="ctr"/>
            <a:r>
              <a:rPr lang="zh-CN" altLang="en-US" sz="5400" b="1" dirty="0">
                <a:solidFill>
                  <a:schemeClr val="bg1"/>
                </a:solidFill>
                <a:ea typeface="汉仪君黑-75简" panose="00020600040101010101" charset="-122"/>
                <a:sym typeface="+mn-ea"/>
              </a:rPr>
              <a:t>五、其他</a:t>
            </a:r>
            <a:endParaRPr lang="zh-CN" altLang="en-US" sz="5400" b="1" dirty="0">
              <a:solidFill>
                <a:schemeClr val="bg1"/>
              </a:solidFill>
              <a:ea typeface="汉仪君黑-75简" panose="00020600040101010101" charset="-122"/>
              <a:sym typeface="+mn-ea"/>
            </a:endParaRPr>
          </a:p>
        </p:txBody>
      </p:sp>
    </p:spTree>
    <p:custDataLst>
      <p:tags r:id="rId2"/>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6" descr="D:\My Documents\My Pictures\201520-2.bmp"/>
          <p:cNvPicPr>
            <a:picLocks noChangeAspect="1"/>
          </p:cNvPicPr>
          <p:nvPr/>
        </p:nvPicPr>
        <p:blipFill>
          <a:blip r:embed="rId1"/>
          <a:stretch>
            <a:fillRect/>
          </a:stretch>
        </p:blipFill>
        <p:spPr>
          <a:xfrm>
            <a:off x="5810250" y="1285875"/>
            <a:ext cx="3759200" cy="4786313"/>
          </a:xfrm>
          <a:prstGeom prst="rect">
            <a:avLst/>
          </a:prstGeom>
          <a:noFill/>
          <a:ln w="9525">
            <a:noFill/>
          </a:ln>
        </p:spPr>
      </p:pic>
      <p:sp>
        <p:nvSpPr>
          <p:cNvPr id="45058" name="标题 1"/>
          <p:cNvSpPr>
            <a:spLocks noGrp="1"/>
          </p:cNvSpPr>
          <p:nvPr>
            <p:ph type="title"/>
          </p:nvPr>
        </p:nvSpPr>
        <p:spPr>
          <a:xfrm>
            <a:off x="1952625" y="357188"/>
            <a:ext cx="8229600" cy="1143000"/>
          </a:xfrm>
        </p:spPr>
        <p:txBody>
          <a:bodyPr vert="horz" wrap="square" lIns="0" tIns="45720" rIns="0" bIns="0" anchor="b" anchorCtr="0"/>
          <a:lstStyle/>
          <a:p>
            <a:r>
              <a:rPr lang="zh-CN" altLang="en-US" dirty="0"/>
              <a:t>预答辩表</a:t>
            </a:r>
            <a:endParaRPr lang="zh-CN" altLang="en-US" dirty="0"/>
          </a:p>
        </p:txBody>
      </p:sp>
      <p:pic>
        <p:nvPicPr>
          <p:cNvPr id="45059" name="Picture 3" descr="D:\My Documents\My Pictures\201520-1.bmp"/>
          <p:cNvPicPr>
            <a:picLocks noChangeAspect="1"/>
          </p:cNvPicPr>
          <p:nvPr/>
        </p:nvPicPr>
        <p:blipFill>
          <a:blip r:embed="rId2"/>
          <a:srcRect t="2809"/>
          <a:stretch>
            <a:fillRect/>
          </a:stretch>
        </p:blipFill>
        <p:spPr>
          <a:xfrm>
            <a:off x="2452688" y="2286000"/>
            <a:ext cx="2266950" cy="3463925"/>
          </a:xfrm>
          <a:prstGeom prst="rect">
            <a:avLst/>
          </a:prstGeom>
          <a:noFill/>
          <a:ln w="9525" cap="flat" cmpd="sng">
            <a:solidFill>
              <a:schemeClr val="accent1"/>
            </a:solidFill>
            <a:prstDash val="solid"/>
            <a:miter/>
            <a:headEnd type="none" w="med" len="med"/>
            <a:tailEnd type="none" w="med" len="med"/>
          </a:ln>
        </p:spPr>
      </p:pic>
      <p:sp>
        <p:nvSpPr>
          <p:cNvPr id="45060" name="TextBox 18"/>
          <p:cNvSpPr txBox="1"/>
          <p:nvPr/>
        </p:nvSpPr>
        <p:spPr>
          <a:xfrm>
            <a:off x="7096125" y="4714875"/>
            <a:ext cx="857250" cy="460375"/>
          </a:xfrm>
          <a:prstGeom prst="rect">
            <a:avLst/>
          </a:prstGeom>
          <a:noFill/>
          <a:ln w="9525">
            <a:noFill/>
          </a:ln>
        </p:spPr>
        <p:txBody>
          <a:bodyPr anchor="t" anchorCtr="0">
            <a:spAutoFit/>
          </a:bodyPr>
          <a:lstStyle/>
          <a:p>
            <a:r>
              <a:rPr lang="zh-CN" altLang="en-US" sz="2400" b="1" dirty="0">
                <a:solidFill>
                  <a:srgbClr val="C00000"/>
                </a:solidFill>
                <a:latin typeface="Arial" panose="020B0604020202020204" pitchFamily="34" charset="0"/>
                <a:ea typeface="宋体" panose="02010600030101010101" pitchFamily="2" charset="-122"/>
              </a:rPr>
              <a:t>不填</a:t>
            </a:r>
            <a:endParaRPr lang="zh-CN" altLang="en-US" sz="2400" b="1" dirty="0">
              <a:solidFill>
                <a:srgbClr val="C00000"/>
              </a:solidFill>
              <a:latin typeface="Arial" panose="020B0604020202020204" pitchFamily="34" charset="0"/>
              <a:ea typeface="宋体" panose="02010600030101010101" pitchFamily="2" charset="-122"/>
            </a:endParaRPr>
          </a:p>
        </p:txBody>
      </p:sp>
      <p:sp>
        <p:nvSpPr>
          <p:cNvPr id="45061" name="TextBox 18"/>
          <p:cNvSpPr txBox="1"/>
          <p:nvPr/>
        </p:nvSpPr>
        <p:spPr>
          <a:xfrm>
            <a:off x="6381750" y="3214688"/>
            <a:ext cx="2357438" cy="829945"/>
          </a:xfrm>
          <a:prstGeom prst="rect">
            <a:avLst/>
          </a:prstGeom>
          <a:noFill/>
          <a:ln w="9525">
            <a:noFill/>
          </a:ln>
        </p:spPr>
        <p:txBody>
          <a:bodyPr anchor="t" anchorCtr="0">
            <a:spAutoFit/>
          </a:bodyPr>
          <a:lstStyle/>
          <a:p>
            <a:r>
              <a:rPr lang="zh-CN" altLang="en-US" sz="2400" b="1" dirty="0">
                <a:solidFill>
                  <a:srgbClr val="C00000"/>
                </a:solidFill>
                <a:latin typeface="Arial" panose="020B0604020202020204" pitchFamily="34" charset="0"/>
                <a:ea typeface="宋体" panose="02010600030101010101" pitchFamily="2" charset="-122"/>
              </a:rPr>
              <a:t>系办</a:t>
            </a:r>
            <a:r>
              <a:rPr lang="en-US" altLang="zh-CN" sz="2400" b="1" dirty="0">
                <a:solidFill>
                  <a:srgbClr val="C00000"/>
                </a:solidFill>
                <a:latin typeface="Arial" panose="020B0604020202020204" pitchFamily="34" charset="0"/>
                <a:ea typeface="宋体" panose="02010600030101010101" pitchFamily="2" charset="-122"/>
              </a:rPr>
              <a:t>/</a:t>
            </a:r>
            <a:r>
              <a:rPr lang="zh-CN" altLang="en-US" sz="2400" b="1" dirty="0">
                <a:solidFill>
                  <a:srgbClr val="C00000"/>
                </a:solidFill>
                <a:latin typeface="Arial" panose="020B0604020202020204" pitchFamily="34" charset="0"/>
                <a:ea typeface="宋体" panose="02010600030101010101" pitchFamily="2" charset="-122"/>
              </a:rPr>
              <a:t>科教科签字盖章</a:t>
            </a:r>
            <a:endParaRPr lang="zh-CN" altLang="en-US" sz="2400" b="1" dirty="0">
              <a:solidFill>
                <a:srgbClr val="C00000"/>
              </a:solidFill>
              <a:latin typeface="Arial" panose="020B0604020202020204" pitchFamily="34" charset="0"/>
              <a:ea typeface="宋体" panose="02010600030101010101" pitchFamily="2" charset="-122"/>
            </a:endParaRPr>
          </a:p>
        </p:txBody>
      </p:sp>
      <p:sp>
        <p:nvSpPr>
          <p:cNvPr id="45062" name="内容占位符 3"/>
          <p:cNvSpPr>
            <a:spLocks noGrp="1"/>
          </p:cNvSpPr>
          <p:nvPr>
            <p:ph sz="half" idx="2"/>
          </p:nvPr>
        </p:nvSpPr>
        <p:spPr>
          <a:xfrm>
            <a:off x="6919595" y="849313"/>
            <a:ext cx="1281113" cy="650875"/>
          </a:xfrm>
        </p:spPr>
        <p:txBody>
          <a:bodyPr vert="horz" wrap="square" lIns="91440" tIns="45720" rIns="91440" bIns="45720" anchor="t" anchorCtr="0"/>
          <a:lstStyle/>
          <a:p>
            <a:pPr marL="0" indent="0">
              <a:buClr>
                <a:srgbClr val="0BD0D9"/>
              </a:buClr>
              <a:buSzPct val="95000"/>
              <a:buNone/>
            </a:pPr>
            <a:r>
              <a:rPr lang="zh-CN" altLang="en-US" kern="1200" dirty="0">
                <a:latin typeface="+mn-lt"/>
                <a:ea typeface="+mn-ea"/>
                <a:cs typeface="+mn-cs"/>
              </a:rPr>
              <a:t>尾页</a:t>
            </a:r>
            <a:endParaRPr lang="zh-CN" altLang="en-US" kern="1200" dirty="0">
              <a:latin typeface="+mn-lt"/>
              <a:ea typeface="+mn-ea"/>
              <a:cs typeface="+mn-cs"/>
            </a:endParaRPr>
          </a:p>
        </p:txBody>
      </p:sp>
      <p:sp>
        <p:nvSpPr>
          <p:cNvPr id="45063" name="TextBox 18"/>
          <p:cNvSpPr txBox="1"/>
          <p:nvPr/>
        </p:nvSpPr>
        <p:spPr>
          <a:xfrm>
            <a:off x="6310313" y="1857375"/>
            <a:ext cx="2357437" cy="829945"/>
          </a:xfrm>
          <a:prstGeom prst="rect">
            <a:avLst/>
          </a:prstGeom>
          <a:noFill/>
          <a:ln w="9525">
            <a:noFill/>
          </a:ln>
        </p:spPr>
        <p:txBody>
          <a:bodyPr anchor="t" anchorCtr="0">
            <a:spAutoFit/>
          </a:bodyPr>
          <a:lstStyle/>
          <a:p>
            <a:r>
              <a:rPr lang="zh-CN" altLang="en-US" sz="2400" b="1" dirty="0">
                <a:solidFill>
                  <a:srgbClr val="C00000"/>
                </a:solidFill>
                <a:latin typeface="Arial" panose="020B0604020202020204" pitchFamily="34" charset="0"/>
                <a:ea typeface="宋体" panose="02010600030101010101" pitchFamily="2" charset="-122"/>
              </a:rPr>
              <a:t>各专业学位点签字盖章</a:t>
            </a:r>
            <a:endParaRPr lang="zh-CN" altLang="en-US" sz="2400" b="1" dirty="0">
              <a:solidFill>
                <a:srgbClr val="C00000"/>
              </a:solidFill>
              <a:latin typeface="Arial" panose="020B0604020202020204" pitchFamily="34" charset="0"/>
              <a:ea typeface="宋体" panose="02010600030101010101" pitchFamily="2" charset="-122"/>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标题 1"/>
          <p:cNvSpPr>
            <a:spLocks noGrp="1"/>
          </p:cNvSpPr>
          <p:nvPr>
            <p:ph type="title"/>
          </p:nvPr>
        </p:nvSpPr>
        <p:spPr>
          <a:xfrm>
            <a:off x="1952625" y="642938"/>
            <a:ext cx="8229600" cy="1143000"/>
          </a:xfrm>
        </p:spPr>
        <p:txBody>
          <a:bodyPr vert="horz" wrap="square" lIns="0" tIns="45720" rIns="0" bIns="0" anchor="b" anchorCtr="0">
            <a:normAutofit fontScale="90000"/>
          </a:bodyPr>
          <a:lstStyle/>
          <a:p>
            <a:pPr eaLnBrk="1" hangingPunct="1"/>
            <a:r>
              <a:rPr lang="zh-CN" altLang="en-US" dirty="0"/>
              <a:t>学位申请书</a:t>
            </a:r>
            <a:br>
              <a:rPr lang="en-US" altLang="zh-CN" dirty="0"/>
            </a:br>
            <a:r>
              <a:rPr lang="zh-CN" altLang="en-US" sz="2400" dirty="0">
                <a:solidFill>
                  <a:srgbClr val="FF0000"/>
                </a:solidFill>
              </a:rPr>
              <a:t>（一式两份，原件）</a:t>
            </a:r>
            <a:endParaRPr lang="zh-CN" altLang="en-US" sz="2400" dirty="0">
              <a:solidFill>
                <a:srgbClr val="FF0000"/>
              </a:solidFill>
            </a:endParaRPr>
          </a:p>
        </p:txBody>
      </p:sp>
      <p:sp>
        <p:nvSpPr>
          <p:cNvPr id="46082" name="内容占位符 2"/>
          <p:cNvSpPr>
            <a:spLocks noGrp="1"/>
          </p:cNvSpPr>
          <p:nvPr>
            <p:ph sz="half" idx="1"/>
          </p:nvPr>
        </p:nvSpPr>
        <p:spPr>
          <a:xfrm>
            <a:off x="5453063" y="1857375"/>
            <a:ext cx="2143125" cy="650875"/>
          </a:xfrm>
        </p:spPr>
        <p:txBody>
          <a:bodyPr vert="horz" wrap="square" lIns="91440" tIns="45720" rIns="91440" bIns="45720" anchor="t" anchorCtr="0"/>
          <a:lstStyle/>
          <a:p>
            <a:pPr eaLnBrk="1" hangingPunct="1">
              <a:buClr>
                <a:srgbClr val="0BD0D9"/>
              </a:buClr>
              <a:buSzPct val="95000"/>
            </a:pPr>
            <a:r>
              <a:rPr lang="zh-CN" altLang="en-US" kern="1200" dirty="0">
                <a:latin typeface="+mn-lt"/>
                <a:ea typeface="+mn-ea"/>
                <a:cs typeface="+mn-cs"/>
              </a:rPr>
              <a:t>博士尾页</a:t>
            </a:r>
            <a:endParaRPr lang="zh-CN" altLang="en-US" kern="1200" dirty="0">
              <a:latin typeface="+mn-lt"/>
              <a:ea typeface="+mn-ea"/>
              <a:cs typeface="+mn-cs"/>
            </a:endParaRPr>
          </a:p>
        </p:txBody>
      </p:sp>
      <p:sp>
        <p:nvSpPr>
          <p:cNvPr id="46083" name="内容占位符 3"/>
          <p:cNvSpPr>
            <a:spLocks noGrp="1"/>
          </p:cNvSpPr>
          <p:nvPr>
            <p:ph sz="half" idx="2"/>
          </p:nvPr>
        </p:nvSpPr>
        <p:spPr>
          <a:xfrm>
            <a:off x="8096250" y="1857375"/>
            <a:ext cx="2214563" cy="642938"/>
          </a:xfrm>
        </p:spPr>
        <p:txBody>
          <a:bodyPr vert="horz" wrap="square" lIns="91440" tIns="45720" rIns="91440" bIns="45720" anchor="t" anchorCtr="0"/>
          <a:lstStyle/>
          <a:p>
            <a:pPr eaLnBrk="1" hangingPunct="1">
              <a:buClr>
                <a:srgbClr val="0BD0D9"/>
              </a:buClr>
              <a:buSzPct val="95000"/>
            </a:pPr>
            <a:r>
              <a:rPr lang="zh-CN" altLang="en-US" kern="1200" dirty="0">
                <a:latin typeface="+mn-lt"/>
                <a:ea typeface="+mn-ea"/>
                <a:cs typeface="+mn-cs"/>
              </a:rPr>
              <a:t>硕士尾页</a:t>
            </a:r>
            <a:endParaRPr lang="zh-CN" altLang="en-US" kern="1200" dirty="0">
              <a:latin typeface="+mn-lt"/>
              <a:ea typeface="+mn-ea"/>
              <a:cs typeface="+mn-cs"/>
            </a:endParaRPr>
          </a:p>
        </p:txBody>
      </p:sp>
      <p:pic>
        <p:nvPicPr>
          <p:cNvPr id="46084" name="Picture 3" descr="D:\My Documents\My Pictures\20150416-7.bmp"/>
          <p:cNvPicPr>
            <a:picLocks noChangeAspect="1"/>
          </p:cNvPicPr>
          <p:nvPr/>
        </p:nvPicPr>
        <p:blipFill>
          <a:blip r:embed="rId1"/>
          <a:srcRect l="4716" r="5659"/>
          <a:stretch>
            <a:fillRect/>
          </a:stretch>
        </p:blipFill>
        <p:spPr>
          <a:xfrm>
            <a:off x="4881563" y="2500313"/>
            <a:ext cx="2714625" cy="3857625"/>
          </a:xfrm>
          <a:prstGeom prst="rect">
            <a:avLst/>
          </a:prstGeom>
          <a:solidFill>
            <a:schemeClr val="accent1"/>
          </a:solidFill>
          <a:ln w="9525">
            <a:noFill/>
          </a:ln>
        </p:spPr>
      </p:pic>
      <p:pic>
        <p:nvPicPr>
          <p:cNvPr id="46085" name="Picture 5" descr="D:\My Documents\My Pictures\20150416-8.bmp"/>
          <p:cNvPicPr>
            <a:picLocks noChangeAspect="1"/>
          </p:cNvPicPr>
          <p:nvPr/>
        </p:nvPicPr>
        <p:blipFill>
          <a:blip r:embed="rId2"/>
          <a:srcRect l="6776" t="5138" r="7379" b="4109"/>
          <a:stretch>
            <a:fillRect/>
          </a:stretch>
        </p:blipFill>
        <p:spPr>
          <a:xfrm>
            <a:off x="7739063" y="2428875"/>
            <a:ext cx="2714625" cy="3786188"/>
          </a:xfrm>
          <a:prstGeom prst="rect">
            <a:avLst/>
          </a:prstGeom>
          <a:noFill/>
          <a:ln w="9525">
            <a:noFill/>
          </a:ln>
        </p:spPr>
      </p:pic>
      <p:pic>
        <p:nvPicPr>
          <p:cNvPr id="46086" name="Picture 7" descr="D:\My Documents\My Pictures\20150416-14.bmp"/>
          <p:cNvPicPr>
            <a:picLocks noChangeAspect="1"/>
          </p:cNvPicPr>
          <p:nvPr/>
        </p:nvPicPr>
        <p:blipFill>
          <a:blip r:embed="rId3"/>
          <a:stretch>
            <a:fillRect/>
          </a:stretch>
        </p:blipFill>
        <p:spPr>
          <a:xfrm>
            <a:off x="1881188" y="2500313"/>
            <a:ext cx="2695575" cy="3724275"/>
          </a:xfrm>
          <a:prstGeom prst="rect">
            <a:avLst/>
          </a:prstGeom>
          <a:noFill/>
          <a:ln w="9525">
            <a:noFill/>
          </a:ln>
        </p:spPr>
      </p:pic>
      <p:sp>
        <p:nvSpPr>
          <p:cNvPr id="12" name="矩形 11"/>
          <p:cNvSpPr/>
          <p:nvPr/>
        </p:nvSpPr>
        <p:spPr>
          <a:xfrm>
            <a:off x="4095750" y="2500313"/>
            <a:ext cx="428625" cy="71437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6000" b="0" i="0" u="none" strike="noStrike" kern="1200" cap="none" spc="0" normalizeH="0" baseline="0" noProof="0">
              <a:ln>
                <a:noFill/>
              </a:ln>
              <a:solidFill>
                <a:schemeClr val="lt1"/>
              </a:solidFill>
              <a:effectLst/>
              <a:uLnTx/>
              <a:uFillTx/>
              <a:latin typeface="+mn-lt"/>
              <a:ea typeface="+mn-ea"/>
              <a:cs typeface="+mn-cs"/>
            </a:endParaRPr>
          </a:p>
        </p:txBody>
      </p:sp>
      <p:sp>
        <p:nvSpPr>
          <p:cNvPr id="46088" name="TextBox 12"/>
          <p:cNvSpPr txBox="1"/>
          <p:nvPr/>
        </p:nvSpPr>
        <p:spPr>
          <a:xfrm>
            <a:off x="3595688" y="3214688"/>
            <a:ext cx="1643062" cy="1568450"/>
          </a:xfrm>
          <a:prstGeom prst="rect">
            <a:avLst/>
          </a:prstGeom>
          <a:noFill/>
          <a:ln w="9525">
            <a:noFill/>
          </a:ln>
        </p:spPr>
        <p:txBody>
          <a:bodyPr anchor="t" anchorCtr="0">
            <a:spAutoFit/>
          </a:bodyPr>
          <a:lstStyle/>
          <a:p>
            <a:r>
              <a:rPr lang="zh-CN" altLang="en-US" sz="2400" b="1" dirty="0">
                <a:solidFill>
                  <a:srgbClr val="C00000"/>
                </a:solidFill>
                <a:latin typeface="Arial" panose="020B0604020202020204" pitchFamily="34" charset="0"/>
                <a:ea typeface="宋体" panose="02010600030101010101" pitchFamily="2" charset="-122"/>
              </a:rPr>
              <a:t>贴一寸彩照，不能用打印复印件</a:t>
            </a:r>
            <a:endParaRPr lang="zh-CN" altLang="en-US" sz="2400" b="1" dirty="0">
              <a:solidFill>
                <a:srgbClr val="C00000"/>
              </a:solidFill>
              <a:latin typeface="Arial" panose="020B0604020202020204" pitchFamily="34" charset="0"/>
              <a:ea typeface="宋体" panose="02010600030101010101" pitchFamily="2" charset="-122"/>
            </a:endParaRPr>
          </a:p>
        </p:txBody>
      </p:sp>
      <p:sp>
        <p:nvSpPr>
          <p:cNvPr id="46089" name="内容占位符 2"/>
          <p:cNvSpPr txBox="1"/>
          <p:nvPr/>
        </p:nvSpPr>
        <p:spPr>
          <a:xfrm>
            <a:off x="2024063" y="1857375"/>
            <a:ext cx="1928812" cy="650875"/>
          </a:xfrm>
          <a:prstGeom prst="rect">
            <a:avLst/>
          </a:prstGeom>
          <a:noFill/>
          <a:ln w="9525">
            <a:noFill/>
          </a:ln>
        </p:spPr>
        <p:txBody>
          <a:bodyPr anchor="t" anchorCtr="0"/>
          <a:lstStyle/>
          <a:p>
            <a:pPr marL="273050" indent="-273050">
              <a:spcBef>
                <a:spcPct val="20000"/>
              </a:spcBef>
              <a:buClr>
                <a:srgbClr val="0BD0D9"/>
              </a:buClr>
              <a:buSzPct val="95000"/>
              <a:buFont typeface="Wingdings 2" panose="05020102010507070707" pitchFamily="18" charset="2"/>
              <a:buChar char=""/>
            </a:pPr>
            <a:r>
              <a:rPr lang="zh-CN" altLang="en-US" sz="2600" dirty="0">
                <a:latin typeface="Constantia" panose="02030602050306030303" pitchFamily="18" charset="0"/>
                <a:ea typeface="宋体" panose="02010600030101010101" pitchFamily="2" charset="-122"/>
              </a:rPr>
              <a:t>信息页</a:t>
            </a:r>
            <a:endParaRPr lang="zh-CN" altLang="en-US" sz="2600" dirty="0">
              <a:latin typeface="Constantia" panose="02030602050306030303" pitchFamily="18" charset="0"/>
              <a:ea typeface="宋体" panose="02010600030101010101" pitchFamily="2" charset="-122"/>
            </a:endParaRPr>
          </a:p>
        </p:txBody>
      </p:sp>
      <p:sp>
        <p:nvSpPr>
          <p:cNvPr id="46090" name="TextBox 16"/>
          <p:cNvSpPr txBox="1"/>
          <p:nvPr/>
        </p:nvSpPr>
        <p:spPr>
          <a:xfrm>
            <a:off x="5953125" y="4643438"/>
            <a:ext cx="857250" cy="460375"/>
          </a:xfrm>
          <a:prstGeom prst="rect">
            <a:avLst/>
          </a:prstGeom>
          <a:noFill/>
          <a:ln w="9525">
            <a:noFill/>
          </a:ln>
        </p:spPr>
        <p:txBody>
          <a:bodyPr anchor="t" anchorCtr="0">
            <a:spAutoFit/>
          </a:bodyPr>
          <a:lstStyle/>
          <a:p>
            <a:r>
              <a:rPr lang="zh-CN" altLang="en-US" sz="2400" b="1" dirty="0">
                <a:solidFill>
                  <a:srgbClr val="C00000"/>
                </a:solidFill>
                <a:latin typeface="Arial" panose="020B0604020202020204" pitchFamily="34" charset="0"/>
                <a:ea typeface="宋体" panose="02010600030101010101" pitchFamily="2" charset="-122"/>
              </a:rPr>
              <a:t>不填</a:t>
            </a:r>
            <a:endParaRPr lang="zh-CN" altLang="en-US" sz="2400" b="1" dirty="0">
              <a:solidFill>
                <a:srgbClr val="C00000"/>
              </a:solidFill>
              <a:latin typeface="Arial" panose="020B0604020202020204" pitchFamily="34" charset="0"/>
              <a:ea typeface="宋体" panose="02010600030101010101" pitchFamily="2" charset="-122"/>
            </a:endParaRPr>
          </a:p>
        </p:txBody>
      </p:sp>
      <p:sp>
        <p:nvSpPr>
          <p:cNvPr id="46091" name="TextBox 17"/>
          <p:cNvSpPr txBox="1"/>
          <p:nvPr/>
        </p:nvSpPr>
        <p:spPr>
          <a:xfrm>
            <a:off x="6024563" y="5143500"/>
            <a:ext cx="857250" cy="460375"/>
          </a:xfrm>
          <a:prstGeom prst="rect">
            <a:avLst/>
          </a:prstGeom>
          <a:noFill/>
          <a:ln w="9525">
            <a:noFill/>
          </a:ln>
        </p:spPr>
        <p:txBody>
          <a:bodyPr anchor="t" anchorCtr="0">
            <a:spAutoFit/>
          </a:bodyPr>
          <a:lstStyle/>
          <a:p>
            <a:r>
              <a:rPr lang="zh-CN" altLang="en-US" sz="2400" b="1" dirty="0">
                <a:solidFill>
                  <a:srgbClr val="C00000"/>
                </a:solidFill>
                <a:latin typeface="Arial" panose="020B0604020202020204" pitchFamily="34" charset="0"/>
                <a:ea typeface="宋体" panose="02010600030101010101" pitchFamily="2" charset="-122"/>
              </a:rPr>
              <a:t>不填</a:t>
            </a:r>
            <a:endParaRPr lang="zh-CN" altLang="en-US" sz="2400" b="1" dirty="0">
              <a:solidFill>
                <a:srgbClr val="C00000"/>
              </a:solidFill>
              <a:latin typeface="Arial" panose="020B0604020202020204" pitchFamily="34" charset="0"/>
              <a:ea typeface="宋体" panose="02010600030101010101" pitchFamily="2" charset="-122"/>
            </a:endParaRPr>
          </a:p>
        </p:txBody>
      </p:sp>
      <p:sp>
        <p:nvSpPr>
          <p:cNvPr id="46092" name="TextBox 18"/>
          <p:cNvSpPr txBox="1"/>
          <p:nvPr/>
        </p:nvSpPr>
        <p:spPr>
          <a:xfrm>
            <a:off x="6024563" y="5643563"/>
            <a:ext cx="857250" cy="460375"/>
          </a:xfrm>
          <a:prstGeom prst="rect">
            <a:avLst/>
          </a:prstGeom>
          <a:noFill/>
          <a:ln w="9525">
            <a:noFill/>
          </a:ln>
        </p:spPr>
        <p:txBody>
          <a:bodyPr anchor="t" anchorCtr="0">
            <a:spAutoFit/>
          </a:bodyPr>
          <a:lstStyle/>
          <a:p>
            <a:r>
              <a:rPr lang="zh-CN" altLang="en-US" sz="2400" b="1" dirty="0">
                <a:solidFill>
                  <a:srgbClr val="C00000"/>
                </a:solidFill>
                <a:latin typeface="Arial" panose="020B0604020202020204" pitchFamily="34" charset="0"/>
                <a:ea typeface="宋体" panose="02010600030101010101" pitchFamily="2" charset="-122"/>
              </a:rPr>
              <a:t>不填</a:t>
            </a:r>
            <a:endParaRPr lang="zh-CN" altLang="en-US" sz="2400" b="1" dirty="0">
              <a:solidFill>
                <a:srgbClr val="C00000"/>
              </a:solidFill>
              <a:latin typeface="Arial" panose="020B0604020202020204" pitchFamily="34" charset="0"/>
              <a:ea typeface="宋体" panose="02010600030101010101" pitchFamily="2" charset="-122"/>
            </a:endParaRPr>
          </a:p>
        </p:txBody>
      </p:sp>
      <p:sp>
        <p:nvSpPr>
          <p:cNvPr id="46093" name="TextBox 19"/>
          <p:cNvSpPr txBox="1"/>
          <p:nvPr/>
        </p:nvSpPr>
        <p:spPr>
          <a:xfrm>
            <a:off x="8596313" y="4786313"/>
            <a:ext cx="857250" cy="460375"/>
          </a:xfrm>
          <a:prstGeom prst="rect">
            <a:avLst/>
          </a:prstGeom>
          <a:noFill/>
          <a:ln w="9525">
            <a:noFill/>
          </a:ln>
        </p:spPr>
        <p:txBody>
          <a:bodyPr anchor="t" anchorCtr="0">
            <a:spAutoFit/>
          </a:bodyPr>
          <a:lstStyle/>
          <a:p>
            <a:r>
              <a:rPr lang="zh-CN" altLang="en-US" sz="2400" b="1" dirty="0">
                <a:solidFill>
                  <a:srgbClr val="C00000"/>
                </a:solidFill>
                <a:latin typeface="Arial" panose="020B0604020202020204" pitchFamily="34" charset="0"/>
                <a:ea typeface="宋体" panose="02010600030101010101" pitchFamily="2" charset="-122"/>
              </a:rPr>
              <a:t>不填</a:t>
            </a:r>
            <a:endParaRPr lang="zh-CN" altLang="en-US" sz="2400" b="1" dirty="0">
              <a:solidFill>
                <a:srgbClr val="C00000"/>
              </a:solidFill>
              <a:latin typeface="Arial" panose="020B0604020202020204" pitchFamily="34" charset="0"/>
              <a:ea typeface="宋体" panose="02010600030101010101" pitchFamily="2" charset="-122"/>
            </a:endParaRPr>
          </a:p>
        </p:txBody>
      </p:sp>
      <p:sp>
        <p:nvSpPr>
          <p:cNvPr id="46094" name="TextBox 20"/>
          <p:cNvSpPr txBox="1"/>
          <p:nvPr/>
        </p:nvSpPr>
        <p:spPr>
          <a:xfrm>
            <a:off x="8596313" y="5500688"/>
            <a:ext cx="857250" cy="460375"/>
          </a:xfrm>
          <a:prstGeom prst="rect">
            <a:avLst/>
          </a:prstGeom>
          <a:noFill/>
          <a:ln w="9525">
            <a:noFill/>
          </a:ln>
        </p:spPr>
        <p:txBody>
          <a:bodyPr anchor="t" anchorCtr="0">
            <a:spAutoFit/>
          </a:bodyPr>
          <a:lstStyle/>
          <a:p>
            <a:r>
              <a:rPr lang="zh-CN" altLang="en-US" sz="2400" b="1" dirty="0">
                <a:solidFill>
                  <a:srgbClr val="C00000"/>
                </a:solidFill>
                <a:latin typeface="Arial" panose="020B0604020202020204" pitchFamily="34" charset="0"/>
                <a:ea typeface="宋体" panose="02010600030101010101" pitchFamily="2" charset="-122"/>
              </a:rPr>
              <a:t>不填</a:t>
            </a:r>
            <a:endParaRPr lang="zh-CN" altLang="en-US" sz="2400" b="1" dirty="0">
              <a:solidFill>
                <a:srgbClr val="C00000"/>
              </a:solidFill>
              <a:latin typeface="Arial" panose="020B0604020202020204" pitchFamily="34" charset="0"/>
              <a:ea typeface="宋体" panose="02010600030101010101" pitchFamily="2" charset="-122"/>
            </a:endParaRPr>
          </a:p>
        </p:txBody>
      </p:sp>
      <p:sp>
        <p:nvSpPr>
          <p:cNvPr id="46095" name="内容占位符 2"/>
          <p:cNvSpPr txBox="1"/>
          <p:nvPr/>
        </p:nvSpPr>
        <p:spPr>
          <a:xfrm>
            <a:off x="5810250" y="928688"/>
            <a:ext cx="4214813" cy="865187"/>
          </a:xfrm>
          <a:prstGeom prst="rect">
            <a:avLst/>
          </a:prstGeom>
          <a:solidFill>
            <a:srgbClr val="FFFF00"/>
          </a:solidFill>
          <a:ln w="9525">
            <a:noFill/>
          </a:ln>
        </p:spPr>
        <p:txBody>
          <a:bodyPr anchor="t" anchorCtr="0"/>
          <a:lstStyle/>
          <a:p>
            <a:pPr marL="273050" indent="-273050">
              <a:spcBef>
                <a:spcPct val="20000"/>
              </a:spcBef>
              <a:buClr>
                <a:srgbClr val="0BD0D9"/>
              </a:buClr>
              <a:buSzPct val="95000"/>
              <a:buFontTx/>
            </a:pPr>
            <a:r>
              <a:rPr lang="zh-CN" altLang="en-US" sz="2600" dirty="0">
                <a:latin typeface="Constantia" panose="02030602050306030303" pitchFamily="18" charset="0"/>
                <a:ea typeface="宋体" panose="02010600030101010101" pitchFamily="2" charset="-122"/>
              </a:rPr>
              <a:t>        </a:t>
            </a:r>
            <a:r>
              <a:rPr lang="zh-CN" altLang="en-US" sz="2600" b="1" dirty="0">
                <a:solidFill>
                  <a:srgbClr val="FF0000"/>
                </a:solidFill>
                <a:latin typeface="Constantia" panose="02030602050306030303" pitchFamily="18" charset="0"/>
                <a:ea typeface="宋体" panose="02010600030101010101" pitchFamily="2" charset="-122"/>
              </a:rPr>
              <a:t>尾页必须保持下图的格式，在一页上</a:t>
            </a:r>
            <a:endParaRPr lang="zh-CN" altLang="en-US" sz="2600" b="1" dirty="0">
              <a:solidFill>
                <a:srgbClr val="FF0000"/>
              </a:solidFill>
              <a:latin typeface="Constantia" panose="02030602050306030303" pitchFamily="18" charset="0"/>
              <a:ea typeface="宋体" panose="02010600030101010101" pitchFamily="2" charset="-122"/>
            </a:endParaRPr>
          </a:p>
        </p:txBody>
      </p:sp>
      <p:cxnSp>
        <p:nvCxnSpPr>
          <p:cNvPr id="18" name="直接箭头连接符 17"/>
          <p:cNvCxnSpPr/>
          <p:nvPr/>
        </p:nvCxnSpPr>
        <p:spPr>
          <a:xfrm rot="5400000">
            <a:off x="6738938" y="2214563"/>
            <a:ext cx="1214438" cy="64293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rot="16200000" flipH="1">
            <a:off x="7810500" y="2143125"/>
            <a:ext cx="1071563" cy="64293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矩形 11"/>
          <p:cNvSpPr/>
          <p:nvPr userDrawn="1">
            <p:custDataLst>
              <p:tags r:id="rId1"/>
            </p:custDataLst>
          </p:nvPr>
        </p:nvSpPr>
        <p:spPr>
          <a:xfrm>
            <a:off x="-24698" y="6126"/>
            <a:ext cx="461665" cy="15231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cxnSp>
        <p:nvCxnSpPr>
          <p:cNvPr id="3" name="直接连接符 2"/>
          <p:cNvCxnSpPr/>
          <p:nvPr>
            <p:custDataLst>
              <p:tags r:id="rId2"/>
            </p:custDataLst>
          </p:nvPr>
        </p:nvCxnSpPr>
        <p:spPr>
          <a:xfrm>
            <a:off x="407674" y="1195927"/>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3"/>
            </p:custDataLst>
          </p:nvPr>
        </p:nvSpPr>
        <p:spPr>
          <a:xfrm>
            <a:off x="551184" y="422913"/>
            <a:ext cx="11277691"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altLang="en-US" dirty="0">
                <a:solidFill>
                  <a:schemeClr val="accent1"/>
                </a:solidFill>
                <a:latin typeface="Arial" panose="020B0604020202020204" pitchFamily="34" charset="0"/>
                <a:ea typeface="汉仪君黑-75简" panose="00020600040101010101" charset="-122"/>
              </a:rPr>
              <a:t>学院建议学位照片拍摄地点</a:t>
            </a:r>
            <a:endParaRPr lang="zh-CN" altLang="en-US" dirty="0">
              <a:solidFill>
                <a:schemeClr val="accent1"/>
              </a:solidFill>
              <a:latin typeface="Arial" panose="020B0604020202020204" pitchFamily="34" charset="0"/>
              <a:ea typeface="汉仪君黑-75简" panose="00020600040101010101" charset="-122"/>
            </a:endParaRPr>
          </a:p>
        </p:txBody>
      </p:sp>
      <p:graphicFrame>
        <p:nvGraphicFramePr>
          <p:cNvPr id="2" name="表格 1"/>
          <p:cNvGraphicFramePr>
            <a:graphicFrameLocks noGrp="1"/>
          </p:cNvGraphicFramePr>
          <p:nvPr/>
        </p:nvGraphicFramePr>
        <p:xfrm>
          <a:off x="2225816" y="1371600"/>
          <a:ext cx="6036310" cy="4498340"/>
        </p:xfrm>
        <a:graphic>
          <a:graphicData uri="http://schemas.openxmlformats.org/drawingml/2006/table">
            <a:tbl>
              <a:tblPr/>
              <a:tblGrid>
                <a:gridCol w="1246505"/>
                <a:gridCol w="2287270"/>
                <a:gridCol w="2502535"/>
              </a:tblGrid>
              <a:tr h="382270">
                <a:tc>
                  <a:txBody>
                    <a:bodyPr/>
                    <a:p>
                      <a:pPr algn="ctr">
                        <a:lnSpc>
                          <a:spcPct val="120000"/>
                        </a:lnSpc>
                        <a:spcBef>
                          <a:spcPts val="0"/>
                        </a:spcBef>
                        <a:spcAft>
                          <a:spcPts val="0"/>
                        </a:spcAft>
                      </a:pPr>
                      <a:r>
                        <a:rPr lang="zh-CN" sz="1335" b="1" kern="0" spc="60" dirty="0">
                          <a:solidFill>
                            <a:srgbClr val="000000"/>
                          </a:solidFill>
                          <a:latin typeface="Arial" panose="020B0604020202020204" pitchFamily="34" charset="0"/>
                          <a:ea typeface="汉仪君黑-55W" panose="00020600040101010101" charset="-122"/>
                          <a:cs typeface="宋体" panose="02010600030101010101" pitchFamily="2" charset="-122"/>
                        </a:rPr>
                        <a:t>单位内容</a:t>
                      </a:r>
                      <a:endParaRPr lang="zh-CN" sz="1335" b="1" kern="0" spc="60" dirty="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p>
                      <a:pPr algn="ctr">
                        <a:lnSpc>
                          <a:spcPct val="120000"/>
                        </a:lnSpc>
                        <a:spcBef>
                          <a:spcPts val="0"/>
                        </a:spcBef>
                        <a:spcAft>
                          <a:spcPts val="0"/>
                        </a:spcAft>
                      </a:pPr>
                      <a:r>
                        <a:rPr lang="zh-CN" sz="1335" b="1" kern="0" spc="60">
                          <a:solidFill>
                            <a:srgbClr val="000000"/>
                          </a:solidFill>
                          <a:latin typeface="Arial" panose="020B0604020202020204" pitchFamily="34" charset="0"/>
                          <a:ea typeface="汉仪君黑-55W" panose="00020600040101010101" charset="-122"/>
                          <a:cs typeface="宋体" panose="02010600030101010101" pitchFamily="2" charset="-122"/>
                        </a:rPr>
                        <a:t>杭州长江摄影中心</a:t>
                      </a:r>
                      <a:endParaRPr lang="zh-CN" sz="1335" b="1"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lnSpc>
                          <a:spcPct val="120000"/>
                        </a:lnSpc>
                        <a:spcBef>
                          <a:spcPts val="0"/>
                        </a:spcBef>
                        <a:spcAft>
                          <a:spcPts val="0"/>
                        </a:spcAft>
                      </a:pPr>
                      <a:r>
                        <a:rPr lang="zh-CN" sz="1335" b="1" kern="0" spc="60">
                          <a:solidFill>
                            <a:srgbClr val="000000"/>
                          </a:solidFill>
                          <a:latin typeface="Arial" panose="020B0604020202020204" pitchFamily="34" charset="0"/>
                          <a:ea typeface="汉仪君黑-55W" panose="00020600040101010101" charset="-122"/>
                          <a:cs typeface="宋体" panose="02010600030101010101" pitchFamily="2" charset="-122"/>
                        </a:rPr>
                        <a:t>紫金照相馆</a:t>
                      </a:r>
                      <a:endParaRPr lang="zh-CN" sz="1335" b="1"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2580">
                <a:tc>
                  <a:txBody>
                    <a:bodyPr/>
                    <a:p>
                      <a:pPr algn="ctr">
                        <a:lnSpc>
                          <a:spcPct val="120000"/>
                        </a:lnSpc>
                        <a:spcBef>
                          <a:spcPts val="0"/>
                        </a:spcBef>
                        <a:spcAft>
                          <a:spcPts val="0"/>
                        </a:spcAft>
                      </a:pPr>
                      <a:r>
                        <a:rPr lang="zh-CN" sz="1065" b="0" kern="0" spc="60">
                          <a:solidFill>
                            <a:srgbClr val="000000"/>
                          </a:solidFill>
                          <a:latin typeface="Arial" panose="020B0604020202020204" pitchFamily="34" charset="0"/>
                          <a:ea typeface="汉仪君黑-55W" panose="00020600040101010101" charset="-122"/>
                          <a:cs typeface="宋体" panose="02010600030101010101" pitchFamily="2" charset="-122"/>
                        </a:rPr>
                        <a:t>负责人</a:t>
                      </a:r>
                      <a:endParaRPr lang="zh-CN"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lnSpc>
                          <a:spcPct val="120000"/>
                        </a:lnSpc>
                        <a:spcBef>
                          <a:spcPts val="0"/>
                        </a:spcBef>
                        <a:spcAft>
                          <a:spcPts val="0"/>
                        </a:spcAft>
                      </a:pPr>
                      <a:r>
                        <a:rPr lang="zh-CN" sz="1065" b="0" kern="0" spc="60">
                          <a:solidFill>
                            <a:srgbClr val="000000"/>
                          </a:solidFill>
                          <a:latin typeface="Arial" panose="020B0604020202020204" pitchFamily="34" charset="0"/>
                          <a:ea typeface="汉仪君黑-55W" panose="00020600040101010101" charset="-122"/>
                          <a:cs typeface="宋体" panose="02010600030101010101" pitchFamily="2" charset="-122"/>
                        </a:rPr>
                        <a:t>郑宏伟</a:t>
                      </a:r>
                      <a:endParaRPr lang="zh-CN"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zh-CN" sz="1065" b="0" kern="0" spc="60">
                          <a:solidFill>
                            <a:srgbClr val="000000"/>
                          </a:solidFill>
                          <a:latin typeface="Arial" panose="020B0604020202020204" pitchFamily="34" charset="0"/>
                          <a:ea typeface="汉仪君黑-55W" panose="00020600040101010101" charset="-122"/>
                          <a:cs typeface="微软雅黑" panose="020B0503020204020204" charset="-122"/>
                        </a:rPr>
                        <a:t>吕</a:t>
                      </a:r>
                      <a:r>
                        <a:rPr lang="en-US" sz="1065" b="0" kern="0" spc="60">
                          <a:solidFill>
                            <a:srgbClr val="000000"/>
                          </a:solidFill>
                          <a:latin typeface="Arial" panose="020B0604020202020204" pitchFamily="34" charset="0"/>
                          <a:ea typeface="汉仪君黑-55W" panose="00020600040101010101" charset="-122"/>
                          <a:cs typeface="微软雅黑" panose="020B0503020204020204" charset="-122"/>
                        </a:rPr>
                        <a:t>  </a:t>
                      </a:r>
                      <a:r>
                        <a:rPr lang="zh-CN" sz="1065" b="0" kern="0" spc="60">
                          <a:solidFill>
                            <a:srgbClr val="000000"/>
                          </a:solidFill>
                          <a:latin typeface="Arial" panose="020B0604020202020204" pitchFamily="34" charset="0"/>
                          <a:ea typeface="汉仪君黑-55W" panose="00020600040101010101" charset="-122"/>
                          <a:cs typeface="微软雅黑" panose="020B0503020204020204" charset="-122"/>
                        </a:rPr>
                        <a:t>宝</a:t>
                      </a:r>
                      <a:endParaRPr lang="zh-CN" sz="1065" b="0" kern="0" spc="60">
                        <a:solidFill>
                          <a:srgbClr val="000000"/>
                        </a:solidFill>
                        <a:latin typeface="Arial" panose="020B0604020202020204" pitchFamily="34" charset="0"/>
                        <a:ea typeface="汉仪君黑-55W" panose="00020600040101010101" charset="-122"/>
                        <a:cs typeface="微软雅黑" panose="020B0503020204020204"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1975">
                <a:tc>
                  <a:txBody>
                    <a:bodyPr/>
                    <a:p>
                      <a:pPr algn="ctr">
                        <a:lnSpc>
                          <a:spcPct val="120000"/>
                        </a:lnSpc>
                        <a:spcBef>
                          <a:spcPts val="0"/>
                        </a:spcBef>
                        <a:spcAft>
                          <a:spcPts val="0"/>
                        </a:spcAft>
                      </a:pPr>
                      <a:r>
                        <a:rPr lang="zh-CN" sz="1065" b="0" kern="0" spc="60">
                          <a:solidFill>
                            <a:srgbClr val="000000"/>
                          </a:solidFill>
                          <a:latin typeface="Arial" panose="020B0604020202020204" pitchFamily="34" charset="0"/>
                          <a:ea typeface="汉仪君黑-55W" panose="00020600040101010101" charset="-122"/>
                          <a:cs typeface="宋体" panose="02010600030101010101" pitchFamily="2" charset="-122"/>
                        </a:rPr>
                        <a:t>地址</a:t>
                      </a:r>
                      <a:endParaRPr lang="zh-CN"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lnSpc>
                          <a:spcPct val="120000"/>
                        </a:lnSpc>
                        <a:spcBef>
                          <a:spcPts val="0"/>
                        </a:spcBef>
                        <a:spcAft>
                          <a:spcPts val="0"/>
                        </a:spcAft>
                      </a:pPr>
                      <a:r>
                        <a:rPr lang="zh-CN" sz="1065" b="0" kern="0" spc="60">
                          <a:solidFill>
                            <a:srgbClr val="000000"/>
                          </a:solidFill>
                          <a:latin typeface="Arial" panose="020B0604020202020204" pitchFamily="34" charset="0"/>
                          <a:ea typeface="汉仪君黑-55W" panose="00020600040101010101" charset="-122"/>
                          <a:cs typeface="微软雅黑" panose="020B0503020204020204" charset="-122"/>
                        </a:rPr>
                        <a:t>杭州市解放路</a:t>
                      </a:r>
                      <a:r>
                        <a:rPr lang="en-US" sz="1065" b="0" kern="0" spc="60">
                          <a:solidFill>
                            <a:srgbClr val="000000"/>
                          </a:solidFill>
                          <a:latin typeface="Arial" panose="020B0604020202020204" pitchFamily="34" charset="0"/>
                          <a:ea typeface="汉仪君黑-55W" panose="00020600040101010101" charset="-122"/>
                          <a:cs typeface="微软雅黑" panose="020B0503020204020204" charset="-122"/>
                        </a:rPr>
                        <a:t>158</a:t>
                      </a:r>
                      <a:r>
                        <a:rPr lang="zh-CN" sz="1065" b="0" kern="0" spc="60">
                          <a:solidFill>
                            <a:srgbClr val="000000"/>
                          </a:solidFill>
                          <a:latin typeface="Arial" panose="020B0604020202020204" pitchFamily="34" charset="0"/>
                          <a:ea typeface="汉仪君黑-55W" panose="00020600040101010101" charset="-122"/>
                          <a:cs typeface="微软雅黑" panose="020B0503020204020204" charset="-122"/>
                        </a:rPr>
                        <a:t>号</a:t>
                      </a:r>
                      <a:endParaRPr lang="zh-CN" sz="1065" b="0" kern="0" spc="60">
                        <a:solidFill>
                          <a:srgbClr val="000000"/>
                        </a:solidFill>
                        <a:latin typeface="Arial" panose="020B0604020202020204" pitchFamily="34" charset="0"/>
                        <a:ea typeface="汉仪君黑-55W" panose="00020600040101010101" charset="-122"/>
                        <a:cs typeface="微软雅黑" panose="020B0503020204020204"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zh-CN" sz="1065" b="0" kern="0" spc="60">
                          <a:solidFill>
                            <a:srgbClr val="000000"/>
                          </a:solidFill>
                          <a:latin typeface="Arial" panose="020B0604020202020204" pitchFamily="34" charset="0"/>
                          <a:ea typeface="汉仪君黑-55W" panose="00020600040101010101" charset="-122"/>
                          <a:cs typeface="微软雅黑" panose="020B0503020204020204" charset="-122"/>
                        </a:rPr>
                        <a:t>浙大紫金港校区翠柏一舍</a:t>
                      </a:r>
                      <a:endParaRPr lang="zh-CN" sz="1065" b="0" kern="100" spc="60">
                        <a:latin typeface="Arial" panose="020B0604020202020204" pitchFamily="34" charset="0"/>
                        <a:ea typeface="汉仪君黑-55W" panose="00020600040101010101" charset="-122"/>
                        <a:cs typeface="微软雅黑" panose="020B0503020204020204" charset="-122"/>
                      </a:endParaRPr>
                    </a:p>
                    <a:p>
                      <a:pPr algn="l">
                        <a:lnSpc>
                          <a:spcPct val="120000"/>
                        </a:lnSpc>
                        <a:spcBef>
                          <a:spcPts val="0"/>
                        </a:spcBef>
                        <a:spcAft>
                          <a:spcPts val="0"/>
                        </a:spcAft>
                      </a:pPr>
                      <a:r>
                        <a:rPr lang="en-US" sz="1065" b="0" kern="0" spc="60">
                          <a:solidFill>
                            <a:srgbClr val="000000"/>
                          </a:solidFill>
                          <a:latin typeface="Arial" panose="020B0604020202020204" pitchFamily="34" charset="0"/>
                          <a:ea typeface="汉仪君黑-55W" panose="00020600040101010101" charset="-122"/>
                          <a:cs typeface="微软雅黑" panose="020B0503020204020204" charset="-122"/>
                        </a:rPr>
                        <a:t>(</a:t>
                      </a:r>
                      <a:r>
                        <a:rPr lang="zh-CN" sz="1065" b="0" kern="0" spc="60">
                          <a:solidFill>
                            <a:srgbClr val="000000"/>
                          </a:solidFill>
                          <a:latin typeface="Arial" panose="020B0604020202020204" pitchFamily="34" charset="0"/>
                          <a:ea typeface="汉仪君黑-55W" panose="00020600040101010101" charset="-122"/>
                          <a:cs typeface="微软雅黑" panose="020B0503020204020204" charset="-122"/>
                        </a:rPr>
                        <a:t>紫金港校区邮局对面</a:t>
                      </a:r>
                      <a:r>
                        <a:rPr lang="en-US" sz="1065" b="0" kern="0" spc="60">
                          <a:solidFill>
                            <a:srgbClr val="000000"/>
                          </a:solidFill>
                          <a:latin typeface="Arial" panose="020B0604020202020204" pitchFamily="34" charset="0"/>
                          <a:ea typeface="汉仪君黑-55W" panose="00020600040101010101" charset="-122"/>
                          <a:cs typeface="微软雅黑" panose="020B0503020204020204" charset="-122"/>
                        </a:rPr>
                        <a:t>)</a:t>
                      </a:r>
                      <a:endParaRPr lang="en-US" sz="1065" b="0" kern="0" spc="60">
                        <a:solidFill>
                          <a:srgbClr val="000000"/>
                        </a:solidFill>
                        <a:latin typeface="Arial" panose="020B0604020202020204" pitchFamily="34" charset="0"/>
                        <a:ea typeface="汉仪君黑-55W" panose="00020600040101010101" charset="-122"/>
                        <a:cs typeface="微软雅黑" panose="020B0503020204020204"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1945">
                <a:tc>
                  <a:txBody>
                    <a:bodyPr/>
                    <a:p>
                      <a:pPr algn="ctr">
                        <a:lnSpc>
                          <a:spcPct val="120000"/>
                        </a:lnSpc>
                        <a:spcBef>
                          <a:spcPts val="0"/>
                        </a:spcBef>
                        <a:spcAft>
                          <a:spcPts val="0"/>
                        </a:spcAft>
                      </a:pPr>
                      <a:r>
                        <a:rPr lang="zh-CN" sz="1065" b="0" kern="0" spc="60">
                          <a:solidFill>
                            <a:srgbClr val="000000"/>
                          </a:solidFill>
                          <a:latin typeface="Arial" panose="020B0604020202020204" pitchFamily="34" charset="0"/>
                          <a:ea typeface="汉仪君黑-55W" panose="00020600040101010101" charset="-122"/>
                          <a:cs typeface="微软雅黑" panose="020B0503020204020204" charset="-122"/>
                        </a:rPr>
                        <a:t>电话</a:t>
                      </a:r>
                      <a:r>
                        <a:rPr lang="en-US" sz="1065" b="0" kern="0" spc="60">
                          <a:solidFill>
                            <a:srgbClr val="000000"/>
                          </a:solidFill>
                          <a:latin typeface="Arial" panose="020B0604020202020204" pitchFamily="34" charset="0"/>
                          <a:ea typeface="汉仪君黑-55W" panose="00020600040101010101" charset="-122"/>
                          <a:cs typeface="微软雅黑" panose="020B0503020204020204" charset="-122"/>
                        </a:rPr>
                        <a:t>/</a:t>
                      </a:r>
                      <a:r>
                        <a:rPr lang="zh-CN" sz="1065" b="0" kern="0" spc="60">
                          <a:solidFill>
                            <a:srgbClr val="000000"/>
                          </a:solidFill>
                          <a:latin typeface="Arial" panose="020B0604020202020204" pitchFamily="34" charset="0"/>
                          <a:ea typeface="汉仪君黑-55W" panose="00020600040101010101" charset="-122"/>
                          <a:cs typeface="微软雅黑" panose="020B0503020204020204" charset="-122"/>
                        </a:rPr>
                        <a:t>传真</a:t>
                      </a:r>
                      <a:endParaRPr lang="zh-CN" sz="1065" b="0" kern="0" spc="60">
                        <a:solidFill>
                          <a:srgbClr val="000000"/>
                        </a:solidFill>
                        <a:latin typeface="Arial" panose="020B0604020202020204" pitchFamily="34" charset="0"/>
                        <a:ea typeface="汉仪君黑-55W" panose="00020600040101010101" charset="-122"/>
                        <a:cs typeface="微软雅黑" panose="020B0503020204020204"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lnSpc>
                          <a:spcPct val="120000"/>
                        </a:lnSpc>
                        <a:spcBef>
                          <a:spcPts val="0"/>
                        </a:spcBef>
                        <a:spcAft>
                          <a:spcPts val="0"/>
                        </a:spcAft>
                      </a:pPr>
                      <a:r>
                        <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rPr>
                        <a:t>87064249</a:t>
                      </a:r>
                      <a:endPar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rPr>
                        <a:t>88201000</a:t>
                      </a:r>
                      <a:endPar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2580">
                <a:tc>
                  <a:txBody>
                    <a:bodyPr/>
                    <a:p>
                      <a:pPr algn="ctr">
                        <a:lnSpc>
                          <a:spcPct val="120000"/>
                        </a:lnSpc>
                        <a:spcBef>
                          <a:spcPts val="0"/>
                        </a:spcBef>
                        <a:spcAft>
                          <a:spcPts val="0"/>
                        </a:spcAft>
                      </a:pPr>
                      <a:r>
                        <a:rPr lang="zh-CN" sz="1065" b="0" kern="0" spc="60">
                          <a:solidFill>
                            <a:srgbClr val="000000"/>
                          </a:solidFill>
                          <a:latin typeface="Arial" panose="020B0604020202020204" pitchFamily="34" charset="0"/>
                          <a:ea typeface="汉仪君黑-55W" panose="00020600040101010101" charset="-122"/>
                          <a:cs typeface="宋体" panose="02010600030101010101" pitchFamily="2" charset="-122"/>
                        </a:rPr>
                        <a:t>手机</a:t>
                      </a:r>
                      <a:endParaRPr lang="zh-CN"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lnSpc>
                          <a:spcPct val="120000"/>
                        </a:lnSpc>
                        <a:spcBef>
                          <a:spcPts val="0"/>
                        </a:spcBef>
                        <a:spcAft>
                          <a:spcPts val="0"/>
                        </a:spcAft>
                      </a:pPr>
                      <a:r>
                        <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rPr>
                        <a:t>13958165965</a:t>
                      </a:r>
                      <a:endPar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rPr>
                        <a:t>13588881386</a:t>
                      </a:r>
                      <a:endPar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86990">
                <a:tc>
                  <a:txBody>
                    <a:bodyPr/>
                    <a:p>
                      <a:pPr algn="ctr">
                        <a:lnSpc>
                          <a:spcPct val="120000"/>
                        </a:lnSpc>
                        <a:spcBef>
                          <a:spcPts val="0"/>
                        </a:spcBef>
                        <a:spcAft>
                          <a:spcPts val="0"/>
                        </a:spcAft>
                      </a:pPr>
                      <a:r>
                        <a:rPr lang="zh-CN" sz="1065" b="0" kern="0" spc="60">
                          <a:solidFill>
                            <a:srgbClr val="FF0000"/>
                          </a:solidFill>
                          <a:latin typeface="Arial" panose="020B0604020202020204" pitchFamily="34" charset="0"/>
                          <a:ea typeface="汉仪君黑-55W" panose="00020600040101010101" charset="-122"/>
                          <a:cs typeface="宋体" panose="02010600030101010101" pitchFamily="2" charset="-122"/>
                        </a:rPr>
                        <a:t>照片要求</a:t>
                      </a:r>
                      <a:endParaRPr lang="zh-CN" sz="1065" b="0" kern="0" spc="60">
                        <a:solidFill>
                          <a:srgbClr val="FF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p>
                      <a:pPr marL="342900" lvl="0" indent="-342900" algn="l">
                        <a:lnSpc>
                          <a:spcPct val="120000"/>
                        </a:lnSpc>
                        <a:spcBef>
                          <a:spcPts val="0"/>
                        </a:spcBef>
                        <a:spcAft>
                          <a:spcPts val="0"/>
                        </a:spcAft>
                        <a:buFont typeface="+mj-lt"/>
                        <a:buAutoNum type="arabicPeriod"/>
                      </a:pPr>
                      <a:r>
                        <a:rPr lang="zh-CN"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照片文件必须是</a:t>
                      </a:r>
                      <a:r>
                        <a:rPr lang="en-US"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JPG</a:t>
                      </a:r>
                      <a:r>
                        <a:rPr lang="zh-CN"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格式，修改文件后缀认为无效。</a:t>
                      </a:r>
                      <a:endParaRPr lang="zh-CN" sz="1065" b="0" kern="100" spc="60" dirty="0">
                        <a:latin typeface="Arial" panose="020B0604020202020204" pitchFamily="34" charset="0"/>
                        <a:ea typeface="汉仪君黑-55W" panose="00020600040101010101" charset="-122"/>
                        <a:cs typeface="微软雅黑" panose="020B0503020204020204" charset="-122"/>
                      </a:endParaRPr>
                    </a:p>
                    <a:p>
                      <a:pPr marL="342900" lvl="0" indent="-342900" algn="l">
                        <a:lnSpc>
                          <a:spcPct val="120000"/>
                        </a:lnSpc>
                        <a:spcBef>
                          <a:spcPts val="0"/>
                        </a:spcBef>
                        <a:spcAft>
                          <a:spcPts val="0"/>
                        </a:spcAft>
                        <a:buFont typeface="+mj-lt"/>
                        <a:buAutoNum type="arabicPeriod"/>
                      </a:pPr>
                      <a:r>
                        <a:rPr lang="zh-CN"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照片尺寸要求，宽：</a:t>
                      </a:r>
                      <a:r>
                        <a:rPr lang="en-US"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390</a:t>
                      </a:r>
                      <a:r>
                        <a:rPr lang="zh-CN"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像素；高：</a:t>
                      </a:r>
                      <a:r>
                        <a:rPr lang="en-US"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567</a:t>
                      </a:r>
                      <a:r>
                        <a:rPr lang="zh-CN"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像素。</a:t>
                      </a:r>
                      <a:endParaRPr lang="zh-CN" sz="1065" b="0" kern="100" spc="60" dirty="0">
                        <a:latin typeface="Arial" panose="020B0604020202020204" pitchFamily="34" charset="0"/>
                        <a:ea typeface="汉仪君黑-55W" panose="00020600040101010101" charset="-122"/>
                        <a:cs typeface="微软雅黑" panose="020B0503020204020204" charset="-122"/>
                      </a:endParaRPr>
                    </a:p>
                    <a:p>
                      <a:pPr marL="342900" lvl="0" indent="-342900" algn="l">
                        <a:lnSpc>
                          <a:spcPct val="120000"/>
                        </a:lnSpc>
                        <a:spcBef>
                          <a:spcPts val="0"/>
                        </a:spcBef>
                        <a:spcAft>
                          <a:spcPts val="0"/>
                        </a:spcAft>
                        <a:buFont typeface="+mj-lt"/>
                        <a:buAutoNum type="arabicPeriod"/>
                      </a:pPr>
                      <a:r>
                        <a:rPr lang="zh-CN"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照片文件大小必须在</a:t>
                      </a:r>
                      <a:r>
                        <a:rPr lang="en-US"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200K</a:t>
                      </a:r>
                      <a:r>
                        <a:rPr lang="zh-CN"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以内。</a:t>
                      </a:r>
                      <a:endParaRPr lang="zh-CN" sz="1065" b="0" kern="100" spc="60" dirty="0">
                        <a:latin typeface="Arial" panose="020B0604020202020204" pitchFamily="34" charset="0"/>
                        <a:ea typeface="汉仪君黑-55W" panose="00020600040101010101" charset="-122"/>
                        <a:cs typeface="微软雅黑" panose="020B0503020204020204" charset="-122"/>
                      </a:endParaRPr>
                    </a:p>
                    <a:p>
                      <a:pPr marL="342900" lvl="0" indent="-342900" algn="l">
                        <a:lnSpc>
                          <a:spcPct val="120000"/>
                        </a:lnSpc>
                        <a:spcBef>
                          <a:spcPts val="0"/>
                        </a:spcBef>
                        <a:spcAft>
                          <a:spcPts val="0"/>
                        </a:spcAft>
                        <a:buFont typeface="+mj-lt"/>
                        <a:buAutoNum type="arabicPeriod"/>
                      </a:pPr>
                      <a:r>
                        <a:rPr lang="zh-CN"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颜色模式：</a:t>
                      </a:r>
                      <a:r>
                        <a:rPr lang="en-US"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24</a:t>
                      </a:r>
                      <a:r>
                        <a:rPr lang="zh-CN"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位</a:t>
                      </a:r>
                      <a:r>
                        <a:rPr lang="en-US"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RGB</a:t>
                      </a:r>
                      <a:r>
                        <a:rPr lang="zh-CN"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真彩色。</a:t>
                      </a:r>
                      <a:endParaRPr lang="zh-CN" sz="1065" b="0" kern="100" spc="60" dirty="0">
                        <a:latin typeface="Arial" panose="020B0604020202020204" pitchFamily="34" charset="0"/>
                        <a:ea typeface="汉仪君黑-55W" panose="00020600040101010101" charset="-122"/>
                        <a:cs typeface="微软雅黑" panose="020B0503020204020204" charset="-122"/>
                      </a:endParaRPr>
                    </a:p>
                    <a:p>
                      <a:pPr marL="342900" lvl="0" indent="-342900" algn="l">
                        <a:lnSpc>
                          <a:spcPct val="120000"/>
                        </a:lnSpc>
                        <a:spcBef>
                          <a:spcPts val="0"/>
                        </a:spcBef>
                        <a:spcAft>
                          <a:spcPts val="0"/>
                        </a:spcAft>
                        <a:buFont typeface="+mj-lt"/>
                        <a:buAutoNum type="arabicPeriod"/>
                      </a:pPr>
                      <a:r>
                        <a:rPr lang="zh-CN"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成像区全部面积</a:t>
                      </a:r>
                      <a:r>
                        <a:rPr lang="en-US"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48mm×33mm</a:t>
                      </a:r>
                      <a:r>
                        <a:rPr lang="zh-CN"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；头部宽度</a:t>
                      </a:r>
                      <a:r>
                        <a:rPr lang="en-US"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21mm-24mm</a:t>
                      </a:r>
                      <a:r>
                        <a:rPr lang="zh-CN"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，头部长度</a:t>
                      </a:r>
                      <a:r>
                        <a:rPr lang="en-US"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28mm-33mm</a:t>
                      </a:r>
                      <a:r>
                        <a:rPr lang="zh-CN"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a:t>
                      </a:r>
                      <a:endParaRPr lang="zh-CN" sz="1065" b="0" kern="100" spc="60" dirty="0">
                        <a:latin typeface="Arial" panose="020B0604020202020204" pitchFamily="34" charset="0"/>
                        <a:ea typeface="汉仪君黑-55W" panose="00020600040101010101" charset="-122"/>
                        <a:cs typeface="微软雅黑" panose="020B0503020204020204" charset="-122"/>
                      </a:endParaRPr>
                    </a:p>
                    <a:p>
                      <a:pPr marL="342900" lvl="0" indent="-342900" algn="l">
                        <a:lnSpc>
                          <a:spcPct val="120000"/>
                        </a:lnSpc>
                        <a:spcBef>
                          <a:spcPts val="0"/>
                        </a:spcBef>
                        <a:spcAft>
                          <a:spcPts val="0"/>
                        </a:spcAft>
                        <a:buFont typeface="+mj-lt"/>
                        <a:buAutoNum type="arabicPeriod"/>
                      </a:pPr>
                      <a:r>
                        <a:rPr lang="zh-CN"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要求：近期（三个月内）正面免冠彩色半身电子照片，国家公职人员不着制式服装。照片背景为蓝色。</a:t>
                      </a:r>
                      <a:endParaRPr lang="zh-CN" sz="1065" b="0" kern="100" spc="60" dirty="0">
                        <a:latin typeface="Arial" panose="020B0604020202020204" pitchFamily="34" charset="0"/>
                        <a:ea typeface="汉仪君黑-55W" panose="00020600040101010101" charset="-122"/>
                        <a:cs typeface="微软雅黑" panose="020B0503020204020204" charset="-122"/>
                      </a:endParaRPr>
                    </a:p>
                    <a:p>
                      <a:pPr marL="342900" lvl="0" indent="-342900" algn="l">
                        <a:lnSpc>
                          <a:spcPct val="120000"/>
                        </a:lnSpc>
                        <a:spcBef>
                          <a:spcPts val="0"/>
                        </a:spcBef>
                        <a:spcAft>
                          <a:spcPts val="0"/>
                        </a:spcAft>
                        <a:buFont typeface="+mj-lt"/>
                        <a:buAutoNum type="arabicPeriod"/>
                      </a:pPr>
                      <a:r>
                        <a:rPr lang="zh-CN" sz="1065" b="0" kern="100" spc="60" dirty="0">
                          <a:solidFill>
                            <a:srgbClr val="FF0000"/>
                          </a:solidFill>
                          <a:latin typeface="Arial" panose="020B0604020202020204" pitchFamily="34" charset="0"/>
                          <a:ea typeface="汉仪君黑-55W" panose="00020600040101010101" charset="-122"/>
                          <a:cs typeface="微软雅黑" panose="020B0503020204020204" charset="-122"/>
                        </a:rPr>
                        <a:t>电子照片必须由数码相机拍摄，并不得进行任何修饰。</a:t>
                      </a:r>
                      <a:endParaRPr lang="zh-CN" sz="1065" b="0" kern="100" spc="60" dirty="0">
                        <a:solidFill>
                          <a:srgbClr val="FF0000"/>
                        </a:solidFill>
                        <a:latin typeface="Arial" panose="020B0604020202020204" pitchFamily="34" charset="0"/>
                        <a:ea typeface="汉仪君黑-55W" panose="00020600040101010101" charset="-122"/>
                        <a:cs typeface="微软雅黑" panose="020B0503020204020204"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a:tc>
              </a:tr>
            </a:tbl>
          </a:graphicData>
        </a:graphic>
      </p:graphicFrame>
      <p:pic>
        <p:nvPicPr>
          <p:cNvPr id="4" name="Picture 2" descr="D:\My Documents\My Pictures\20150416-9.bmp"/>
          <p:cNvPicPr>
            <a:picLocks noChangeAspect="1"/>
          </p:cNvPicPr>
          <p:nvPr/>
        </p:nvPicPr>
        <p:blipFill>
          <a:blip r:embed="rId4"/>
          <a:stretch>
            <a:fillRect/>
          </a:stretch>
        </p:blipFill>
        <p:spPr>
          <a:xfrm>
            <a:off x="8618828" y="1529452"/>
            <a:ext cx="1347005" cy="1936320"/>
          </a:xfrm>
          <a:prstGeom prst="rect">
            <a:avLst/>
          </a:prstGeom>
          <a:noFill/>
          <a:ln w="9525">
            <a:noFill/>
          </a:ln>
        </p:spPr>
      </p:pic>
      <p:pic>
        <p:nvPicPr>
          <p:cNvPr id="6" name="Picture 4" descr="D:\My Documents\My Pictures\20150416-10.bmp"/>
          <p:cNvPicPr>
            <a:picLocks noChangeAspect="1"/>
          </p:cNvPicPr>
          <p:nvPr/>
        </p:nvPicPr>
        <p:blipFill>
          <a:blip r:embed="rId5"/>
          <a:stretch>
            <a:fillRect/>
          </a:stretch>
        </p:blipFill>
        <p:spPr>
          <a:xfrm>
            <a:off x="8618828" y="3660457"/>
            <a:ext cx="1347005" cy="1936320"/>
          </a:xfrm>
          <a:prstGeom prst="rect">
            <a:avLst/>
          </a:prstGeom>
          <a:noFill/>
          <a:ln w="9525">
            <a:noFill/>
          </a:ln>
        </p:spPr>
      </p:pic>
      <p:sp>
        <p:nvSpPr>
          <p:cNvPr id="7" name="TextBox 9"/>
          <p:cNvSpPr txBox="1"/>
          <p:nvPr>
            <p:custDataLst>
              <p:tags r:id="rId6"/>
            </p:custDataLst>
          </p:nvPr>
        </p:nvSpPr>
        <p:spPr>
          <a:xfrm>
            <a:off x="2225816" y="6265017"/>
            <a:ext cx="6629791" cy="440583"/>
          </a:xfrm>
          <a:prstGeom prst="rect">
            <a:avLst/>
          </a:prstGeom>
          <a:solidFill>
            <a:srgbClr val="FFFF00"/>
          </a:solidFill>
          <a:ln w="9525">
            <a:noFill/>
          </a:ln>
        </p:spPr>
        <p:txBody>
          <a:bodyPr anchor="t" anchorCtr="0">
            <a:normAutofit fontScale="80000"/>
          </a:bodyPr>
          <a:p>
            <a:r>
              <a:rPr lang="zh-CN" altLang="en-US" sz="2665" dirty="0">
                <a:solidFill>
                  <a:schemeClr val="dk1">
                    <a:lumMod val="85000"/>
                    <a:lumOff val="15000"/>
                  </a:schemeClr>
                </a:solidFill>
                <a:latin typeface="Arial" panose="020B0604020202020204" pitchFamily="34" charset="0"/>
                <a:ea typeface="汉仪君黑-55W" panose="00020600040101010101" charset="-122"/>
              </a:rPr>
              <a:t>该照片用于制作学位证书，大小为小二寸</a:t>
            </a:r>
            <a:endParaRPr lang="zh-CN" altLang="en-US" sz="2665" dirty="0">
              <a:solidFill>
                <a:schemeClr val="dk1">
                  <a:lumMod val="85000"/>
                  <a:lumOff val="15000"/>
                </a:schemeClr>
              </a:solidFill>
              <a:latin typeface="Arial" panose="020B0604020202020204" pitchFamily="34" charset="0"/>
              <a:ea typeface="汉仪君黑-55W" panose="00020600040101010101" charset="-122"/>
            </a:endParaRPr>
          </a:p>
        </p:txBody>
      </p:sp>
    </p:spTree>
    <p:custDataLst>
      <p:tags r:id="rId7"/>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矩形 24"/>
          <p:cNvSpPr/>
          <p:nvPr userDrawn="1">
            <p:custDataLst>
              <p:tags r:id="rId1"/>
            </p:custDataLst>
          </p:nvPr>
        </p:nvSpPr>
        <p:spPr>
          <a:xfrm>
            <a:off x="67" y="-224"/>
            <a:ext cx="461665" cy="15231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cxnSp>
        <p:nvCxnSpPr>
          <p:cNvPr id="3" name="直接连接符 2"/>
          <p:cNvCxnSpPr/>
          <p:nvPr>
            <p:custDataLst>
              <p:tags r:id="rId2"/>
            </p:custDataLst>
          </p:nvPr>
        </p:nvCxnSpPr>
        <p:spPr>
          <a:xfrm>
            <a:off x="461649" y="1021937"/>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3"/>
            </p:custDataLst>
          </p:nvPr>
        </p:nvSpPr>
        <p:spPr>
          <a:xfrm>
            <a:off x="551184" y="325758"/>
            <a:ext cx="11277691"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altLang="en-US" dirty="0">
                <a:solidFill>
                  <a:schemeClr val="accent1"/>
                </a:solidFill>
                <a:latin typeface="Arial" panose="020B0604020202020204" pitchFamily="34" charset="0"/>
                <a:ea typeface="汉仪君黑-75简" panose="00020600040101010101" charset="-122"/>
              </a:rPr>
              <a:t>答辩与学位申请文件</a:t>
            </a:r>
            <a:endParaRPr lang="zh-CN" altLang="en-US" dirty="0">
              <a:solidFill>
                <a:schemeClr val="accent1"/>
              </a:solidFill>
              <a:latin typeface="Arial" panose="020B0604020202020204" pitchFamily="34" charset="0"/>
              <a:ea typeface="汉仪君黑-75简" panose="00020600040101010101" charset="-122"/>
            </a:endParaRPr>
          </a:p>
        </p:txBody>
      </p:sp>
      <p:pic>
        <p:nvPicPr>
          <p:cNvPr id="4" name="图片 3"/>
          <p:cNvPicPr>
            <a:picLocks noChangeAspect="1"/>
          </p:cNvPicPr>
          <p:nvPr>
            <p:custDataLst>
              <p:tags r:id="rId4"/>
            </p:custDataLst>
          </p:nvPr>
        </p:nvPicPr>
        <p:blipFill>
          <a:blip r:embed="rId5"/>
          <a:stretch>
            <a:fillRect/>
          </a:stretch>
        </p:blipFill>
        <p:spPr>
          <a:xfrm>
            <a:off x="3775025" y="2065207"/>
            <a:ext cx="7690395" cy="4483144"/>
          </a:xfrm>
          <a:prstGeom prst="rect">
            <a:avLst/>
          </a:prstGeom>
        </p:spPr>
      </p:pic>
      <p:sp>
        <p:nvSpPr>
          <p:cNvPr id="5" name="内容占位符 2"/>
          <p:cNvSpPr>
            <a:spLocks noGrp="1"/>
          </p:cNvSpPr>
          <p:nvPr>
            <p:custDataLst>
              <p:tags r:id="rId6"/>
            </p:custDataLst>
          </p:nvPr>
        </p:nvSpPr>
        <p:spPr>
          <a:xfrm>
            <a:off x="5456108" y="4961852"/>
            <a:ext cx="5867633" cy="1743748"/>
          </a:xfrm>
          <a:prstGeom prst="rect">
            <a:avLst/>
          </a:prstGeom>
          <a:noFill/>
          <a:ln w="9525">
            <a:noFill/>
          </a:ln>
        </p:spPr>
        <p:txBody>
          <a:bodyPr vert="horz" wrap="square" lIns="121920" tIns="60960" rIns="121920" bIns="60960" anchor="t" anchorCtr="0">
            <a:normAutofit/>
          </a:bodyPr>
          <a:lst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40080" indent="-246380"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380"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405"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185" algn="l" rtl="0" eaLnBrk="1" latinLnBrk="0" hangingPunct="1">
              <a:spcBef>
                <a:spcPct val="20000"/>
              </a:spcBef>
              <a:buClr>
                <a:schemeClr val="accent5"/>
              </a:buClr>
              <a:buSzPct val="80000"/>
              <a:buFont typeface="Wingdings 2" panose="05020102010507070707"/>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panose="05020102010507070707"/>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altLang="zh-CN" sz="3465" dirty="0">
                <a:solidFill>
                  <a:schemeClr val="dk1"/>
                </a:solidFill>
                <a:latin typeface="Arial" panose="020B0604020202020204" pitchFamily="34" charset="0"/>
                <a:ea typeface="汉仪君黑-55W" panose="00020600040101010101" charset="-122"/>
              </a:rPr>
              <a:t>http://www.cmm.zju.edu.cn/38723/list.htm</a:t>
            </a:r>
            <a:endParaRPr lang="en-US" altLang="zh-CN" sz="3465" dirty="0">
              <a:solidFill>
                <a:schemeClr val="dk1"/>
              </a:solidFill>
              <a:latin typeface="Arial" panose="020B0604020202020204" pitchFamily="34" charset="0"/>
              <a:ea typeface="汉仪君黑-55W" panose="00020600040101010101" charset="-122"/>
            </a:endParaRPr>
          </a:p>
        </p:txBody>
      </p:sp>
      <p:cxnSp>
        <p:nvCxnSpPr>
          <p:cNvPr id="7" name="直接连接符 6"/>
          <p:cNvCxnSpPr/>
          <p:nvPr>
            <p:custDataLst>
              <p:tags r:id="rId7"/>
            </p:custDataLst>
          </p:nvPr>
        </p:nvCxnSpPr>
        <p:spPr>
          <a:xfrm>
            <a:off x="5893989" y="2947591"/>
            <a:ext cx="2802452" cy="194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内容占位符 2"/>
          <p:cNvSpPr txBox="1"/>
          <p:nvPr>
            <p:custDataLst>
              <p:tags r:id="rId8"/>
            </p:custDataLst>
          </p:nvPr>
        </p:nvSpPr>
        <p:spPr>
          <a:xfrm>
            <a:off x="726969" y="1371212"/>
            <a:ext cx="4729137" cy="2366515"/>
          </a:xfrm>
          <a:prstGeom prst="rect">
            <a:avLst/>
          </a:prstGeom>
          <a:noFill/>
          <a:ln w="9525">
            <a:noFill/>
          </a:ln>
        </p:spPr>
        <p:txBody>
          <a:bodyPr anchor="t" anchorCtr="0">
            <a:normAutofit lnSpcReduction="20000"/>
          </a:bodyPr>
          <a:lstStyle/>
          <a:p>
            <a:pPr marL="273050" indent="-273050" eaLnBrk="0" hangingPunct="0">
              <a:spcBef>
                <a:spcPct val="20000"/>
              </a:spcBef>
              <a:buClr>
                <a:srgbClr val="0BD0D9"/>
              </a:buClr>
              <a:buSzPct val="95000"/>
              <a:buFont typeface="Wingdings 2" panose="05020102010507070707" pitchFamily="18" charset="2"/>
              <a:buChar char=""/>
            </a:pPr>
            <a:r>
              <a:rPr lang="zh-CN" altLang="en-US" sz="3465" dirty="0">
                <a:solidFill>
                  <a:schemeClr val="dk1"/>
                </a:solidFill>
                <a:latin typeface="Arial" panose="020B0604020202020204" pitchFamily="34" charset="0"/>
                <a:ea typeface="汉仪君黑-55W" panose="00020600040101010101" charset="-122"/>
                <a:cs typeface="微软雅黑" panose="020B0503020204020204" charset="-122"/>
              </a:rPr>
              <a:t>浙江大学医学院网站</a:t>
            </a:r>
            <a:endParaRPr lang="en-US" altLang="zh-CN" sz="3465" dirty="0">
              <a:solidFill>
                <a:schemeClr val="dk1"/>
              </a:solidFill>
              <a:latin typeface="Arial" panose="020B0604020202020204" pitchFamily="34" charset="0"/>
              <a:ea typeface="汉仪君黑-55W" panose="00020600040101010101" charset="-122"/>
              <a:cs typeface="微软雅黑" panose="020B0503020204020204" charset="-122"/>
            </a:endParaRPr>
          </a:p>
          <a:p>
            <a:pPr marL="273050" indent="-273050" eaLnBrk="0" hangingPunct="0">
              <a:spcBef>
                <a:spcPct val="20000"/>
              </a:spcBef>
              <a:buClr>
                <a:srgbClr val="0BD0D9"/>
              </a:buClr>
              <a:buSzPct val="95000"/>
              <a:buFontTx/>
            </a:pPr>
            <a:r>
              <a:rPr lang="en-US" altLang="zh-CN" sz="3465" dirty="0">
                <a:solidFill>
                  <a:schemeClr val="dk1"/>
                </a:solidFill>
                <a:latin typeface="Arial" panose="020B0604020202020204" pitchFamily="34" charset="0"/>
                <a:ea typeface="汉仪君黑-55W" panose="00020600040101010101" charset="-122"/>
                <a:cs typeface="微软雅黑" panose="020B0503020204020204" charset="-122"/>
                <a:sym typeface="Wingdings" panose="05000000000000000000" pitchFamily="2" charset="2"/>
              </a:rPr>
              <a:t></a:t>
            </a:r>
            <a:r>
              <a:rPr lang="zh-CN" altLang="en-US" sz="3465" dirty="0">
                <a:solidFill>
                  <a:schemeClr val="dk1"/>
                </a:solidFill>
                <a:latin typeface="Arial" panose="020B0604020202020204" pitchFamily="34" charset="0"/>
                <a:ea typeface="汉仪君黑-55W" panose="00020600040101010101" charset="-122"/>
                <a:cs typeface="微软雅黑" panose="020B0503020204020204" charset="-122"/>
              </a:rPr>
              <a:t>教育教学</a:t>
            </a:r>
            <a:endParaRPr lang="en-US" altLang="zh-CN" sz="3465" dirty="0">
              <a:solidFill>
                <a:schemeClr val="dk1"/>
              </a:solidFill>
              <a:latin typeface="Arial" panose="020B0604020202020204" pitchFamily="34" charset="0"/>
              <a:ea typeface="汉仪君黑-55W" panose="00020600040101010101" charset="-122"/>
              <a:cs typeface="微软雅黑" panose="020B0503020204020204" charset="-122"/>
            </a:endParaRPr>
          </a:p>
          <a:p>
            <a:pPr marL="273050" indent="-273050" eaLnBrk="0" hangingPunct="0">
              <a:spcBef>
                <a:spcPct val="20000"/>
              </a:spcBef>
              <a:buClr>
                <a:srgbClr val="0BD0D9"/>
              </a:buClr>
              <a:buSzPct val="95000"/>
              <a:buFontTx/>
            </a:pPr>
            <a:r>
              <a:rPr lang="en-US" altLang="zh-CN" sz="3465" dirty="0">
                <a:solidFill>
                  <a:schemeClr val="dk1"/>
                </a:solidFill>
                <a:latin typeface="Arial" panose="020B0604020202020204" pitchFamily="34" charset="0"/>
                <a:ea typeface="汉仪君黑-55W" panose="00020600040101010101" charset="-122"/>
                <a:cs typeface="微软雅黑" panose="020B0503020204020204" charset="-122"/>
                <a:sym typeface="Wingdings" panose="05000000000000000000" pitchFamily="2" charset="2"/>
              </a:rPr>
              <a:t></a:t>
            </a:r>
            <a:r>
              <a:rPr lang="zh-CN" altLang="en-US" sz="3465" dirty="0">
                <a:solidFill>
                  <a:schemeClr val="dk1"/>
                </a:solidFill>
                <a:latin typeface="Arial" panose="020B0604020202020204" pitchFamily="34" charset="0"/>
                <a:ea typeface="汉仪君黑-55W" panose="00020600040101010101" charset="-122"/>
                <a:cs typeface="微软雅黑" panose="020B0503020204020204" charset="-122"/>
              </a:rPr>
              <a:t>研究生教育</a:t>
            </a:r>
            <a:endParaRPr lang="en-US" altLang="zh-CN" sz="3465" dirty="0">
              <a:solidFill>
                <a:schemeClr val="dk1"/>
              </a:solidFill>
              <a:latin typeface="Arial" panose="020B0604020202020204" pitchFamily="34" charset="0"/>
              <a:ea typeface="汉仪君黑-55W" panose="00020600040101010101" charset="-122"/>
              <a:cs typeface="微软雅黑" panose="020B0503020204020204" charset="-122"/>
            </a:endParaRPr>
          </a:p>
          <a:p>
            <a:pPr marL="273050" indent="-273050" eaLnBrk="0" hangingPunct="0">
              <a:spcBef>
                <a:spcPct val="20000"/>
              </a:spcBef>
              <a:buClr>
                <a:srgbClr val="0BD0D9"/>
              </a:buClr>
              <a:buSzPct val="95000"/>
              <a:buFontTx/>
            </a:pPr>
            <a:r>
              <a:rPr lang="en-US" altLang="zh-CN" sz="3465" dirty="0">
                <a:solidFill>
                  <a:schemeClr val="dk1"/>
                </a:solidFill>
                <a:latin typeface="Arial" panose="020B0604020202020204" pitchFamily="34" charset="0"/>
                <a:ea typeface="汉仪君黑-55W" panose="00020600040101010101" charset="-122"/>
                <a:cs typeface="微软雅黑" panose="020B0503020204020204" charset="-122"/>
                <a:sym typeface="Wingdings" panose="05000000000000000000" pitchFamily="2" charset="2"/>
              </a:rPr>
              <a:t></a:t>
            </a:r>
            <a:r>
              <a:rPr lang="zh-CN" altLang="en-US" sz="3465" dirty="0">
                <a:solidFill>
                  <a:schemeClr val="dk1"/>
                </a:solidFill>
                <a:latin typeface="Arial" panose="020B0604020202020204" pitchFamily="34" charset="0"/>
                <a:ea typeface="汉仪君黑-55W" panose="00020600040101010101" charset="-122"/>
                <a:cs typeface="微软雅黑" panose="020B0503020204020204" charset="-122"/>
              </a:rPr>
              <a:t>工作文件</a:t>
            </a:r>
            <a:endParaRPr lang="zh-CN" altLang="en-US" sz="3465" dirty="0">
              <a:solidFill>
                <a:schemeClr val="dk1"/>
              </a:solidFill>
              <a:latin typeface="Arial" panose="020B0604020202020204" pitchFamily="34" charset="0"/>
              <a:ea typeface="汉仪君黑-55W" panose="00020600040101010101" charset="-122"/>
              <a:cs typeface="微软雅黑" panose="020B0503020204020204" charset="-122"/>
            </a:endParaRPr>
          </a:p>
        </p:txBody>
      </p:sp>
    </p:spTree>
    <p:custDataLst>
      <p:tags r:id="rId9"/>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矩形 5"/>
          <p:cNvSpPr/>
          <p:nvPr userDrawn="1">
            <p:custDataLst>
              <p:tags r:id="rId1"/>
            </p:custDataLst>
          </p:nvPr>
        </p:nvSpPr>
        <p:spPr>
          <a:xfrm>
            <a:off x="67" y="-224"/>
            <a:ext cx="461665" cy="15231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cxnSp>
        <p:nvCxnSpPr>
          <p:cNvPr id="3" name="直接连接符 2"/>
          <p:cNvCxnSpPr/>
          <p:nvPr>
            <p:custDataLst>
              <p:tags r:id="rId2"/>
            </p:custDataLst>
          </p:nvPr>
        </p:nvCxnSpPr>
        <p:spPr>
          <a:xfrm>
            <a:off x="479429" y="1150842"/>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3"/>
            </p:custDataLst>
          </p:nvPr>
        </p:nvSpPr>
        <p:spPr>
          <a:xfrm>
            <a:off x="623574" y="404498"/>
            <a:ext cx="11277691"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altLang="en-US" dirty="0">
                <a:solidFill>
                  <a:schemeClr val="accent1"/>
                </a:solidFill>
                <a:latin typeface="Arial" panose="020B0604020202020204" pitchFamily="34" charset="0"/>
                <a:ea typeface="汉仪君黑-75简" panose="00020600040101010101" charset="-122"/>
              </a:rPr>
              <a:t>学院建议论文制作文印店</a:t>
            </a:r>
            <a:endParaRPr lang="zh-CN" altLang="en-US" dirty="0">
              <a:solidFill>
                <a:schemeClr val="accent1"/>
              </a:solidFill>
              <a:latin typeface="Arial" panose="020B0604020202020204" pitchFamily="34" charset="0"/>
              <a:ea typeface="汉仪君黑-75简" panose="00020600040101010101" charset="-122"/>
            </a:endParaRPr>
          </a:p>
        </p:txBody>
      </p:sp>
      <p:graphicFrame>
        <p:nvGraphicFramePr>
          <p:cNvPr id="2" name="表格 1"/>
          <p:cNvGraphicFramePr>
            <a:graphicFrameLocks noGrp="1"/>
          </p:cNvGraphicFramePr>
          <p:nvPr>
            <p:custDataLst>
              <p:tags r:id="rId4"/>
            </p:custDataLst>
          </p:nvPr>
        </p:nvGraphicFramePr>
        <p:xfrm>
          <a:off x="892810" y="1371600"/>
          <a:ext cx="10546080" cy="4490720"/>
        </p:xfrm>
        <a:graphic>
          <a:graphicData uri="http://schemas.openxmlformats.org/drawingml/2006/table">
            <a:tbl>
              <a:tblPr/>
              <a:tblGrid>
                <a:gridCol w="928370"/>
                <a:gridCol w="2590165"/>
                <a:gridCol w="1816100"/>
                <a:gridCol w="1096010"/>
                <a:gridCol w="2990215"/>
                <a:gridCol w="1125220"/>
              </a:tblGrid>
              <a:tr h="487680">
                <a:tc>
                  <a:txBody>
                    <a:bodyPr/>
                    <a:p>
                      <a:pPr algn="ctr">
                        <a:lnSpc>
                          <a:spcPct val="120000"/>
                        </a:lnSpc>
                        <a:spcBef>
                          <a:spcPts val="0"/>
                        </a:spcBef>
                        <a:spcAft>
                          <a:spcPts val="0"/>
                        </a:spcAft>
                      </a:pPr>
                      <a:r>
                        <a:rPr lang="zh-CN" sz="1335" b="1" kern="0" spc="60" dirty="0">
                          <a:solidFill>
                            <a:srgbClr val="000000"/>
                          </a:solidFill>
                          <a:latin typeface="Arial" panose="020B0604020202020204" pitchFamily="34" charset="0"/>
                          <a:ea typeface="汉仪君黑-55W" panose="00020600040101010101" charset="-122"/>
                          <a:cs typeface="宋体" panose="02010600030101010101" pitchFamily="2" charset="-122"/>
                        </a:rPr>
                        <a:t>单位内容</a:t>
                      </a:r>
                      <a:endParaRPr lang="zh-CN" sz="1335" b="1" kern="0" spc="60" dirty="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p>
                      <a:pPr algn="ctr">
                        <a:lnSpc>
                          <a:spcPct val="120000"/>
                        </a:lnSpc>
                        <a:spcBef>
                          <a:spcPts val="0"/>
                        </a:spcBef>
                        <a:spcAft>
                          <a:spcPts val="0"/>
                        </a:spcAft>
                      </a:pPr>
                      <a:r>
                        <a:rPr lang="zh-CN" sz="1335" b="1" kern="0" spc="60" dirty="0">
                          <a:solidFill>
                            <a:srgbClr val="000000"/>
                          </a:solidFill>
                          <a:latin typeface="Arial" panose="020B0604020202020204" pitchFamily="34" charset="0"/>
                          <a:ea typeface="汉仪君黑-55W" panose="00020600040101010101" charset="-122"/>
                          <a:cs typeface="微软雅黑" panose="020B0503020204020204" charset="-122"/>
                        </a:rPr>
                        <a:t>国美文印</a:t>
                      </a:r>
                      <a:r>
                        <a:rPr lang="en-US" sz="1335" b="1" kern="0" spc="60" dirty="0">
                          <a:solidFill>
                            <a:srgbClr val="000000"/>
                          </a:solidFill>
                          <a:latin typeface="Arial" panose="020B0604020202020204" pitchFamily="34" charset="0"/>
                          <a:ea typeface="汉仪君黑-55W" panose="00020600040101010101" charset="-122"/>
                          <a:cs typeface="微软雅黑" panose="020B0503020204020204" charset="-122"/>
                        </a:rPr>
                        <a:t>(</a:t>
                      </a:r>
                      <a:r>
                        <a:rPr lang="zh-CN" sz="1335" b="1" kern="0" spc="60" dirty="0">
                          <a:solidFill>
                            <a:srgbClr val="000000"/>
                          </a:solidFill>
                          <a:latin typeface="Arial" panose="020B0604020202020204" pitchFamily="34" charset="0"/>
                          <a:ea typeface="汉仪君黑-55W" panose="00020600040101010101" charset="-122"/>
                          <a:cs typeface="微软雅黑" panose="020B0503020204020204" charset="-122"/>
                        </a:rPr>
                        <a:t>原医大复印室</a:t>
                      </a:r>
                      <a:r>
                        <a:rPr lang="en-US" sz="1335" b="1" kern="0" spc="60" dirty="0">
                          <a:solidFill>
                            <a:srgbClr val="000000"/>
                          </a:solidFill>
                          <a:latin typeface="Arial" panose="020B0604020202020204" pitchFamily="34" charset="0"/>
                          <a:ea typeface="汉仪君黑-55W" panose="00020600040101010101" charset="-122"/>
                          <a:cs typeface="微软雅黑" panose="020B0503020204020204" charset="-122"/>
                        </a:rPr>
                        <a:t>)</a:t>
                      </a:r>
                      <a:endParaRPr lang="en-US" sz="1335" b="1" kern="0" spc="60" dirty="0">
                        <a:solidFill>
                          <a:srgbClr val="000000"/>
                        </a:solidFill>
                        <a:latin typeface="Arial" panose="020B0604020202020204" pitchFamily="34" charset="0"/>
                        <a:ea typeface="汉仪君黑-55W" panose="00020600040101010101" charset="-122"/>
                        <a:cs typeface="微软雅黑" panose="020B0503020204020204"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lnSpc>
                          <a:spcPct val="120000"/>
                        </a:lnSpc>
                        <a:spcBef>
                          <a:spcPts val="0"/>
                        </a:spcBef>
                        <a:spcAft>
                          <a:spcPts val="0"/>
                        </a:spcAft>
                      </a:pPr>
                      <a:r>
                        <a:rPr lang="zh-CN" sz="1335" b="1" kern="0" spc="60">
                          <a:solidFill>
                            <a:srgbClr val="000000"/>
                          </a:solidFill>
                          <a:latin typeface="Arial" panose="020B0604020202020204" pitchFamily="34" charset="0"/>
                          <a:ea typeface="汉仪君黑-55W" panose="00020600040101010101" charset="-122"/>
                          <a:cs typeface="宋体" panose="02010600030101010101" pitchFamily="2" charset="-122"/>
                        </a:rPr>
                        <a:t>医学院团委文印室</a:t>
                      </a:r>
                      <a:endParaRPr lang="zh-CN" sz="1335" b="1"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lnSpc>
                          <a:spcPct val="120000"/>
                        </a:lnSpc>
                        <a:spcBef>
                          <a:spcPts val="0"/>
                        </a:spcBef>
                        <a:spcAft>
                          <a:spcPts val="0"/>
                        </a:spcAft>
                      </a:pPr>
                      <a:r>
                        <a:rPr lang="zh-CN" sz="1335" b="1" kern="0" spc="60">
                          <a:solidFill>
                            <a:srgbClr val="000000"/>
                          </a:solidFill>
                          <a:latin typeface="Arial" panose="020B0604020202020204" pitchFamily="34" charset="0"/>
                          <a:ea typeface="汉仪君黑-55W" panose="00020600040101010101" charset="-122"/>
                          <a:cs typeface="宋体" panose="02010600030101010101" pitchFamily="2" charset="-122"/>
                        </a:rPr>
                        <a:t>硕博图文</a:t>
                      </a:r>
                      <a:endParaRPr lang="zh-CN" sz="1335" b="1"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lnSpc>
                          <a:spcPct val="120000"/>
                        </a:lnSpc>
                        <a:spcBef>
                          <a:spcPts val="0"/>
                        </a:spcBef>
                        <a:spcAft>
                          <a:spcPts val="0"/>
                        </a:spcAft>
                      </a:pPr>
                      <a:r>
                        <a:rPr lang="zh-CN" sz="1335" b="1" kern="0" spc="60">
                          <a:solidFill>
                            <a:srgbClr val="000000"/>
                          </a:solidFill>
                          <a:latin typeface="Arial" panose="020B0604020202020204" pitchFamily="34" charset="0"/>
                          <a:ea typeface="汉仪君黑-55W" panose="00020600040101010101" charset="-122"/>
                          <a:cs typeface="微软雅黑" panose="020B0503020204020204" charset="-122"/>
                        </a:rPr>
                        <a:t>新生代文印社</a:t>
                      </a:r>
                      <a:r>
                        <a:rPr lang="en-US" sz="1335" b="1" kern="0" spc="60">
                          <a:solidFill>
                            <a:srgbClr val="000000"/>
                          </a:solidFill>
                          <a:latin typeface="Arial" panose="020B0604020202020204" pitchFamily="34" charset="0"/>
                          <a:ea typeface="汉仪君黑-55W" panose="00020600040101010101" charset="-122"/>
                          <a:cs typeface="微软雅黑" panose="020B0503020204020204" charset="-122"/>
                        </a:rPr>
                        <a:t>(</a:t>
                      </a:r>
                      <a:r>
                        <a:rPr lang="zh-CN" sz="1335" b="1" kern="0" spc="60">
                          <a:solidFill>
                            <a:srgbClr val="000000"/>
                          </a:solidFill>
                          <a:latin typeface="Arial" panose="020B0604020202020204" pitchFamily="34" charset="0"/>
                          <a:ea typeface="汉仪君黑-55W" panose="00020600040101010101" charset="-122"/>
                          <a:cs typeface="微软雅黑" panose="020B0503020204020204" charset="-122"/>
                        </a:rPr>
                        <a:t>原医大复印室</a:t>
                      </a:r>
                      <a:r>
                        <a:rPr lang="en-US" sz="1335" b="1" kern="0" spc="60">
                          <a:solidFill>
                            <a:srgbClr val="000000"/>
                          </a:solidFill>
                          <a:latin typeface="Arial" panose="020B0604020202020204" pitchFamily="34" charset="0"/>
                          <a:ea typeface="汉仪君黑-55W" panose="00020600040101010101" charset="-122"/>
                          <a:cs typeface="微软雅黑" panose="020B0503020204020204" charset="-122"/>
                        </a:rPr>
                        <a:t>)</a:t>
                      </a:r>
                      <a:endParaRPr lang="en-US" sz="1335" b="1" kern="0" spc="60">
                        <a:solidFill>
                          <a:srgbClr val="000000"/>
                        </a:solidFill>
                        <a:latin typeface="Arial" panose="020B0604020202020204" pitchFamily="34" charset="0"/>
                        <a:ea typeface="汉仪君黑-55W" panose="00020600040101010101" charset="-122"/>
                        <a:cs typeface="微软雅黑" panose="020B0503020204020204"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lnSpc>
                          <a:spcPct val="120000"/>
                        </a:lnSpc>
                        <a:spcBef>
                          <a:spcPts val="0"/>
                        </a:spcBef>
                        <a:spcAft>
                          <a:spcPts val="0"/>
                        </a:spcAft>
                      </a:pPr>
                      <a:r>
                        <a:rPr lang="zh-CN" sz="1335" b="1" kern="0" spc="60">
                          <a:solidFill>
                            <a:srgbClr val="000000"/>
                          </a:solidFill>
                          <a:latin typeface="Arial" panose="020B0604020202020204" pitchFamily="34" charset="0"/>
                          <a:ea typeface="汉仪君黑-55W" panose="00020600040101010101" charset="-122"/>
                          <a:cs typeface="宋体" panose="02010600030101010101" pitchFamily="2" charset="-122"/>
                        </a:rPr>
                        <a:t>雨果文印</a:t>
                      </a:r>
                      <a:endParaRPr lang="zh-CN" sz="1335" b="1"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7335">
                <a:tc>
                  <a:txBody>
                    <a:bodyPr/>
                    <a:p>
                      <a:pPr algn="ctr">
                        <a:lnSpc>
                          <a:spcPct val="120000"/>
                        </a:lnSpc>
                        <a:spcBef>
                          <a:spcPts val="0"/>
                        </a:spcBef>
                        <a:spcAft>
                          <a:spcPts val="0"/>
                        </a:spcAft>
                      </a:pPr>
                      <a:r>
                        <a:rPr lang="zh-CN" sz="1065" b="0" kern="0" spc="60">
                          <a:solidFill>
                            <a:srgbClr val="000000"/>
                          </a:solidFill>
                          <a:latin typeface="Arial" panose="020B0604020202020204" pitchFamily="34" charset="0"/>
                          <a:ea typeface="汉仪君黑-55W" panose="00020600040101010101" charset="-122"/>
                          <a:cs typeface="宋体" panose="02010600030101010101" pitchFamily="2" charset="-122"/>
                        </a:rPr>
                        <a:t>负责人</a:t>
                      </a:r>
                      <a:endParaRPr lang="zh-CN"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zh-CN" sz="1065" b="0" kern="0" spc="60">
                          <a:solidFill>
                            <a:srgbClr val="000000"/>
                          </a:solidFill>
                          <a:latin typeface="Arial" panose="020B0604020202020204" pitchFamily="34" charset="0"/>
                          <a:ea typeface="汉仪君黑-55W" panose="00020600040101010101" charset="-122"/>
                          <a:cs typeface="宋体" panose="02010600030101010101" pitchFamily="2" charset="-122"/>
                        </a:rPr>
                        <a:t>顾卫国</a:t>
                      </a:r>
                      <a:endParaRPr lang="zh-CN"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zh-CN" sz="1065" b="0" kern="0" spc="60">
                          <a:solidFill>
                            <a:srgbClr val="000000"/>
                          </a:solidFill>
                          <a:latin typeface="Arial" panose="020B0604020202020204" pitchFamily="34" charset="0"/>
                          <a:ea typeface="汉仪君黑-55W" panose="00020600040101010101" charset="-122"/>
                          <a:cs typeface="宋体" panose="02010600030101010101" pitchFamily="2" charset="-122"/>
                        </a:rPr>
                        <a:t>叶宝珍</a:t>
                      </a:r>
                      <a:endParaRPr lang="zh-CN"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zh-CN" sz="1065" b="0" kern="0" spc="60" dirty="0">
                          <a:solidFill>
                            <a:srgbClr val="000000"/>
                          </a:solidFill>
                          <a:latin typeface="Arial" panose="020B0604020202020204" pitchFamily="34" charset="0"/>
                          <a:ea typeface="汉仪君黑-55W" panose="00020600040101010101" charset="-122"/>
                          <a:cs typeface="宋体" panose="02010600030101010101" pitchFamily="2" charset="-122"/>
                        </a:rPr>
                        <a:t>龙亮</a:t>
                      </a:r>
                      <a:endParaRPr lang="zh-CN" sz="1065" b="0" kern="0" spc="60" dirty="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kumimoji="0" lang="zh-CN" altLang="en-US" sz="1065" b="0" kern="1200" spc="60" dirty="0">
                          <a:solidFill>
                            <a:schemeClr val="tx1"/>
                          </a:solidFill>
                          <a:latin typeface="Arial" panose="020B0604020202020204" pitchFamily="34" charset="0"/>
                          <a:ea typeface="汉仪君黑-55W" panose="00020600040101010101" charset="-122"/>
                          <a:cs typeface="+mn-cs"/>
                        </a:rPr>
                        <a:t>蒋芳英</a:t>
                      </a:r>
                      <a:endParaRPr kumimoji="0" lang="zh-CN" altLang="en-US" sz="1065" b="0" kern="1200" spc="60" dirty="0">
                        <a:solidFill>
                          <a:schemeClr val="tx1"/>
                        </a:solidFill>
                        <a:latin typeface="Arial" panose="020B0604020202020204" pitchFamily="34" charset="0"/>
                        <a:ea typeface="汉仪君黑-55W" panose="00020600040101010101" charset="-122"/>
                        <a:cs typeface="+mn-cs"/>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zh-CN" sz="1065" b="0" kern="0" spc="60">
                          <a:solidFill>
                            <a:srgbClr val="000000"/>
                          </a:solidFill>
                          <a:latin typeface="Arial" panose="020B0604020202020204" pitchFamily="34" charset="0"/>
                          <a:ea typeface="汉仪君黑-55W" panose="00020600040101010101" charset="-122"/>
                          <a:cs typeface="宋体" panose="02010600030101010101" pitchFamily="2" charset="-122"/>
                        </a:rPr>
                        <a:t>刘元文</a:t>
                      </a:r>
                      <a:endParaRPr lang="zh-CN"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30020">
                <a:tc>
                  <a:txBody>
                    <a:bodyPr/>
                    <a:p>
                      <a:pPr algn="ctr">
                        <a:lnSpc>
                          <a:spcPct val="120000"/>
                        </a:lnSpc>
                        <a:spcBef>
                          <a:spcPts val="0"/>
                        </a:spcBef>
                        <a:spcAft>
                          <a:spcPts val="0"/>
                        </a:spcAft>
                      </a:pPr>
                      <a:r>
                        <a:rPr lang="zh-CN" sz="1065" b="0" kern="0" spc="60">
                          <a:solidFill>
                            <a:srgbClr val="000000"/>
                          </a:solidFill>
                          <a:latin typeface="Arial" panose="020B0604020202020204" pitchFamily="34" charset="0"/>
                          <a:ea typeface="汉仪君黑-55W" panose="00020600040101010101" charset="-122"/>
                          <a:cs typeface="宋体" panose="02010600030101010101" pitchFamily="2" charset="-122"/>
                        </a:rPr>
                        <a:t>地址</a:t>
                      </a:r>
                      <a:endParaRPr lang="zh-CN"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zh-CN" altLang="en-US" sz="1065" b="0" kern="0" spc="60" dirty="0">
                          <a:solidFill>
                            <a:srgbClr val="000000"/>
                          </a:solidFill>
                          <a:latin typeface="Arial" panose="020B0604020202020204" pitchFamily="34" charset="0"/>
                          <a:ea typeface="汉仪君黑-55W" panose="00020600040101010101" charset="-122"/>
                          <a:cs typeface="微软雅黑" panose="020B0503020204020204" charset="-122"/>
                        </a:rPr>
                        <a:t>杭州市上城区严衙弄</a:t>
                      </a:r>
                      <a:r>
                        <a:rPr lang="en-US" altLang="zh-CN" sz="1065" b="0" kern="0" spc="60" dirty="0">
                          <a:solidFill>
                            <a:srgbClr val="000000"/>
                          </a:solidFill>
                          <a:latin typeface="Arial" panose="020B0604020202020204" pitchFamily="34" charset="0"/>
                          <a:ea typeface="汉仪君黑-55W" panose="00020600040101010101" charset="-122"/>
                          <a:cs typeface="微软雅黑" panose="020B0503020204020204" charset="-122"/>
                        </a:rPr>
                        <a:t>11</a:t>
                      </a:r>
                      <a:r>
                        <a:rPr lang="zh-CN" altLang="en-US" sz="1065" b="0" kern="0" spc="60" dirty="0">
                          <a:solidFill>
                            <a:srgbClr val="000000"/>
                          </a:solidFill>
                          <a:latin typeface="Arial" panose="020B0604020202020204" pitchFamily="34" charset="0"/>
                          <a:ea typeface="汉仪君黑-55W" panose="00020600040101010101" charset="-122"/>
                          <a:cs typeface="微软雅黑" panose="020B0503020204020204" charset="-122"/>
                        </a:rPr>
                        <a:t>幢</a:t>
                      </a:r>
                      <a:r>
                        <a:rPr lang="en-US" altLang="zh-CN" sz="1065" b="0" kern="0" spc="60" dirty="0">
                          <a:solidFill>
                            <a:srgbClr val="000000"/>
                          </a:solidFill>
                          <a:latin typeface="Arial" panose="020B0604020202020204" pitchFamily="34" charset="0"/>
                          <a:ea typeface="汉仪君黑-55W" panose="00020600040101010101" charset="-122"/>
                          <a:cs typeface="微软雅黑" panose="020B0503020204020204" charset="-122"/>
                        </a:rPr>
                        <a:t>1</a:t>
                      </a:r>
                      <a:r>
                        <a:rPr lang="zh-CN" altLang="en-US" sz="1065" b="0" kern="0" spc="60" dirty="0">
                          <a:solidFill>
                            <a:srgbClr val="000000"/>
                          </a:solidFill>
                          <a:latin typeface="Arial" panose="020B0604020202020204" pitchFamily="34" charset="0"/>
                          <a:ea typeface="汉仪君黑-55W" panose="00020600040101010101" charset="-122"/>
                          <a:cs typeface="微软雅黑" panose="020B0503020204020204" charset="-122"/>
                        </a:rPr>
                        <a:t>单元</a:t>
                      </a:r>
                      <a:r>
                        <a:rPr lang="en-US" altLang="zh-CN" sz="1065" b="0" kern="0" spc="60" dirty="0">
                          <a:solidFill>
                            <a:srgbClr val="000000"/>
                          </a:solidFill>
                          <a:latin typeface="Arial" panose="020B0604020202020204" pitchFamily="34" charset="0"/>
                          <a:ea typeface="汉仪君黑-55W" panose="00020600040101010101" charset="-122"/>
                          <a:cs typeface="微软雅黑" panose="020B0503020204020204" charset="-122"/>
                        </a:rPr>
                        <a:t>103</a:t>
                      </a:r>
                      <a:r>
                        <a:rPr lang="zh-CN" altLang="en-US" sz="1065" b="0" kern="0" spc="60" dirty="0">
                          <a:solidFill>
                            <a:srgbClr val="000000"/>
                          </a:solidFill>
                          <a:latin typeface="Arial" panose="020B0604020202020204" pitchFamily="34" charset="0"/>
                          <a:ea typeface="汉仪君黑-55W" panose="00020600040101010101" charset="-122"/>
                          <a:cs typeface="微软雅黑" panose="020B0503020204020204" charset="-122"/>
                        </a:rPr>
                        <a:t>室（清泰街的金钱巷社区南门左边）</a:t>
                      </a:r>
                      <a:endParaRPr lang="zh-CN" altLang="en-US" sz="1065" b="0" kern="0" spc="60" dirty="0">
                        <a:solidFill>
                          <a:srgbClr val="000000"/>
                        </a:solidFill>
                        <a:latin typeface="Arial" panose="020B0604020202020204" pitchFamily="34" charset="0"/>
                        <a:ea typeface="汉仪君黑-55W" panose="00020600040101010101" charset="-122"/>
                        <a:cs typeface="微软雅黑" panose="020B0503020204020204"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zh-CN" sz="1065" b="0" kern="0" spc="60">
                          <a:solidFill>
                            <a:srgbClr val="000000"/>
                          </a:solidFill>
                          <a:latin typeface="Arial" panose="020B0604020202020204" pitchFamily="34" charset="0"/>
                          <a:ea typeface="汉仪君黑-55W" panose="00020600040101010101" charset="-122"/>
                          <a:cs typeface="微软雅黑" panose="020B0503020204020204" charset="-122"/>
                        </a:rPr>
                        <a:t>紫金港医学院团委活动中心一楼</a:t>
                      </a:r>
                      <a:r>
                        <a:rPr lang="en-US" sz="1065" b="0" kern="0" spc="60">
                          <a:solidFill>
                            <a:srgbClr val="000000"/>
                          </a:solidFill>
                          <a:latin typeface="Arial" panose="020B0604020202020204" pitchFamily="34" charset="0"/>
                          <a:ea typeface="汉仪君黑-55W" panose="00020600040101010101" charset="-122"/>
                          <a:cs typeface="微软雅黑" panose="020B0503020204020204" charset="-122"/>
                        </a:rPr>
                        <a:t>106</a:t>
                      </a:r>
                      <a:r>
                        <a:rPr lang="zh-CN" sz="1065" b="0" kern="0" spc="60">
                          <a:solidFill>
                            <a:srgbClr val="000000"/>
                          </a:solidFill>
                          <a:latin typeface="Arial" panose="020B0604020202020204" pitchFamily="34" charset="0"/>
                          <a:ea typeface="汉仪君黑-55W" panose="00020600040101010101" charset="-122"/>
                          <a:cs typeface="微软雅黑" panose="020B0503020204020204" charset="-122"/>
                        </a:rPr>
                        <a:t>室</a:t>
                      </a:r>
                      <a:endParaRPr lang="zh-CN" sz="1065" b="0" kern="0" spc="60">
                        <a:solidFill>
                          <a:srgbClr val="000000"/>
                        </a:solidFill>
                        <a:latin typeface="Arial" panose="020B0604020202020204" pitchFamily="34" charset="0"/>
                        <a:ea typeface="汉仪君黑-55W" panose="00020600040101010101" charset="-122"/>
                        <a:cs typeface="微软雅黑" panose="020B0503020204020204"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en-US" sz="1065" b="0" kern="0" spc="60" dirty="0">
                          <a:solidFill>
                            <a:srgbClr val="000000"/>
                          </a:solidFill>
                          <a:latin typeface="Arial" panose="020B0604020202020204" pitchFamily="34" charset="0"/>
                          <a:ea typeface="汉仪君黑-55W" panose="00020600040101010101" charset="-122"/>
                          <a:cs typeface="微软雅黑" panose="020B0503020204020204" charset="-122"/>
                        </a:rPr>
                        <a:t>1.</a:t>
                      </a:r>
                      <a:r>
                        <a:rPr lang="zh-CN" sz="1065" b="0" kern="0" spc="60" dirty="0">
                          <a:solidFill>
                            <a:srgbClr val="000000"/>
                          </a:solidFill>
                          <a:latin typeface="Arial" panose="020B0604020202020204" pitchFamily="34" charset="0"/>
                          <a:ea typeface="汉仪君黑-55W" panose="00020600040101010101" charset="-122"/>
                          <a:cs typeface="微软雅黑" panose="020B0503020204020204" charset="-122"/>
                        </a:rPr>
                        <a:t>华家池校区大食堂边联通营业厅旁</a:t>
                      </a:r>
                      <a:endParaRPr lang="zh-CN" sz="1065" b="0" kern="100" spc="60" dirty="0">
                        <a:latin typeface="Arial" panose="020B0604020202020204" pitchFamily="34" charset="0"/>
                        <a:ea typeface="汉仪君黑-55W" panose="00020600040101010101" charset="-122"/>
                        <a:cs typeface="微软雅黑" panose="020B0503020204020204" charset="-122"/>
                      </a:endParaRPr>
                    </a:p>
                    <a:p>
                      <a:pPr algn="l">
                        <a:lnSpc>
                          <a:spcPct val="120000"/>
                        </a:lnSpc>
                        <a:spcBef>
                          <a:spcPts val="0"/>
                        </a:spcBef>
                        <a:spcAft>
                          <a:spcPts val="0"/>
                        </a:spcAft>
                      </a:pPr>
                      <a:r>
                        <a:rPr lang="en-US" sz="1065" b="0" kern="0" spc="60" dirty="0">
                          <a:solidFill>
                            <a:srgbClr val="000000"/>
                          </a:solidFill>
                          <a:latin typeface="Arial" panose="020B0604020202020204" pitchFamily="34" charset="0"/>
                          <a:ea typeface="汉仪君黑-55W" panose="00020600040101010101" charset="-122"/>
                          <a:cs typeface="微软雅黑" panose="020B0503020204020204" charset="-122"/>
                        </a:rPr>
                        <a:t>2.</a:t>
                      </a:r>
                      <a:r>
                        <a:rPr lang="zh-CN" sz="1065" b="0" kern="0" spc="60" dirty="0">
                          <a:solidFill>
                            <a:srgbClr val="000000"/>
                          </a:solidFill>
                          <a:latin typeface="Arial" panose="020B0604020202020204" pitchFamily="34" charset="0"/>
                          <a:ea typeface="汉仪君黑-55W" panose="00020600040101010101" charset="-122"/>
                          <a:cs typeface="微软雅黑" panose="020B0503020204020204" charset="-122"/>
                        </a:rPr>
                        <a:t>华家池学生宿舍九舍楼下</a:t>
                      </a:r>
                      <a:endParaRPr lang="zh-CN" sz="1065" b="0" kern="0" spc="60" dirty="0">
                        <a:solidFill>
                          <a:srgbClr val="000000"/>
                        </a:solidFill>
                        <a:latin typeface="Arial" panose="020B0604020202020204" pitchFamily="34" charset="0"/>
                        <a:ea typeface="汉仪君黑-55W" panose="00020600040101010101" charset="-122"/>
                        <a:cs typeface="微软雅黑" panose="020B0503020204020204"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zh-CN" altLang="en-US" sz="1065" b="0" kern="0" spc="60" dirty="0">
                          <a:solidFill>
                            <a:schemeClr val="tx1"/>
                          </a:solidFill>
                          <a:latin typeface="Arial" panose="020B0604020202020204" pitchFamily="34" charset="0"/>
                          <a:ea typeface="汉仪君黑-55W" panose="00020600040101010101" charset="-122"/>
                          <a:cs typeface="微软雅黑" panose="020B0503020204020204" charset="-122"/>
                        </a:rPr>
                        <a:t>杭州市上城区严衙弄</a:t>
                      </a:r>
                      <a:r>
                        <a:rPr lang="en-US" altLang="zh-CN" sz="1065" b="0" kern="0" spc="60" dirty="0">
                          <a:solidFill>
                            <a:schemeClr val="tx1"/>
                          </a:solidFill>
                          <a:latin typeface="Arial" panose="020B0604020202020204" pitchFamily="34" charset="0"/>
                          <a:ea typeface="汉仪君黑-55W" panose="00020600040101010101" charset="-122"/>
                          <a:cs typeface="微软雅黑" panose="020B0503020204020204" charset="-122"/>
                        </a:rPr>
                        <a:t>11</a:t>
                      </a:r>
                      <a:r>
                        <a:rPr lang="zh-CN" altLang="en-US" sz="1065" b="0" kern="0" spc="60" dirty="0">
                          <a:solidFill>
                            <a:schemeClr val="tx1"/>
                          </a:solidFill>
                          <a:latin typeface="Arial" panose="020B0604020202020204" pitchFamily="34" charset="0"/>
                          <a:ea typeface="汉仪君黑-55W" panose="00020600040101010101" charset="-122"/>
                          <a:cs typeface="微软雅黑" panose="020B0503020204020204" charset="-122"/>
                        </a:rPr>
                        <a:t>幢</a:t>
                      </a:r>
                      <a:r>
                        <a:rPr lang="en-US" altLang="zh-CN" sz="1065" b="0" kern="0" spc="60" dirty="0">
                          <a:solidFill>
                            <a:schemeClr val="tx1"/>
                          </a:solidFill>
                          <a:latin typeface="Arial" panose="020B0604020202020204" pitchFamily="34" charset="0"/>
                          <a:ea typeface="汉仪君黑-55W" panose="00020600040101010101" charset="-122"/>
                          <a:cs typeface="微软雅黑" panose="020B0503020204020204" charset="-122"/>
                        </a:rPr>
                        <a:t>1</a:t>
                      </a:r>
                      <a:r>
                        <a:rPr lang="zh-CN" altLang="en-US" sz="1065" b="0" kern="0" spc="60" dirty="0">
                          <a:solidFill>
                            <a:schemeClr val="tx1"/>
                          </a:solidFill>
                          <a:latin typeface="Arial" panose="020B0604020202020204" pitchFamily="34" charset="0"/>
                          <a:ea typeface="汉仪君黑-55W" panose="00020600040101010101" charset="-122"/>
                          <a:cs typeface="微软雅黑" panose="020B0503020204020204" charset="-122"/>
                        </a:rPr>
                        <a:t>单元</a:t>
                      </a:r>
                      <a:r>
                        <a:rPr lang="en-US" altLang="zh-CN" sz="1065" b="0" kern="0" spc="60" dirty="0">
                          <a:solidFill>
                            <a:schemeClr val="tx1"/>
                          </a:solidFill>
                          <a:latin typeface="Arial" panose="020B0604020202020204" pitchFamily="34" charset="0"/>
                          <a:ea typeface="汉仪君黑-55W" panose="00020600040101010101" charset="-122"/>
                          <a:cs typeface="微软雅黑" panose="020B0503020204020204" charset="-122"/>
                        </a:rPr>
                        <a:t>103</a:t>
                      </a:r>
                      <a:r>
                        <a:rPr lang="zh-CN" altLang="en-US" sz="1065" b="0" kern="0" spc="60" dirty="0">
                          <a:solidFill>
                            <a:schemeClr val="tx1"/>
                          </a:solidFill>
                          <a:latin typeface="Arial" panose="020B0604020202020204" pitchFamily="34" charset="0"/>
                          <a:ea typeface="汉仪君黑-55W" panose="00020600040101010101" charset="-122"/>
                          <a:cs typeface="微软雅黑" panose="020B0503020204020204" charset="-122"/>
                        </a:rPr>
                        <a:t>室（清泰街的金钱巷社区南门左边）</a:t>
                      </a:r>
                      <a:endParaRPr lang="zh-CN" altLang="en-US" sz="1065" b="0" kern="0" spc="60" dirty="0">
                        <a:solidFill>
                          <a:schemeClr val="tx1"/>
                        </a:solidFill>
                        <a:latin typeface="Arial" panose="020B0604020202020204" pitchFamily="34" charset="0"/>
                        <a:ea typeface="汉仪君黑-55W" panose="00020600040101010101" charset="-122"/>
                        <a:cs typeface="微软雅黑" panose="020B0503020204020204"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en-US" sz="1065" b="0" kern="0" spc="60">
                          <a:solidFill>
                            <a:srgbClr val="000000"/>
                          </a:solidFill>
                          <a:latin typeface="Arial" panose="020B0604020202020204" pitchFamily="34" charset="0"/>
                          <a:ea typeface="汉仪君黑-55W" panose="00020600040101010101" charset="-122"/>
                          <a:cs typeface="微软雅黑" panose="020B0503020204020204" charset="-122"/>
                        </a:rPr>
                        <a:t>1.</a:t>
                      </a:r>
                      <a:r>
                        <a:rPr lang="zh-CN" sz="1065" b="0" kern="0" spc="60">
                          <a:solidFill>
                            <a:srgbClr val="000000"/>
                          </a:solidFill>
                          <a:latin typeface="Arial" panose="020B0604020202020204" pitchFamily="34" charset="0"/>
                          <a:ea typeface="汉仪君黑-55W" panose="00020600040101010101" charset="-122"/>
                          <a:cs typeface="微软雅黑" panose="020B0503020204020204" charset="-122"/>
                        </a:rPr>
                        <a:t>华家池校区新宇</a:t>
                      </a:r>
                      <a:r>
                        <a:rPr lang="en-US" sz="1065" b="0" kern="0" spc="60">
                          <a:solidFill>
                            <a:srgbClr val="000000"/>
                          </a:solidFill>
                          <a:latin typeface="Arial" panose="020B0604020202020204" pitchFamily="34" charset="0"/>
                          <a:ea typeface="汉仪君黑-55W" panose="00020600040101010101" charset="-122"/>
                          <a:cs typeface="微软雅黑" panose="020B0503020204020204" charset="-122"/>
                        </a:rPr>
                        <a:t>1</a:t>
                      </a:r>
                      <a:r>
                        <a:rPr lang="zh-CN" sz="1065" b="0" kern="0" spc="60">
                          <a:solidFill>
                            <a:srgbClr val="000000"/>
                          </a:solidFill>
                          <a:latin typeface="Arial" panose="020B0604020202020204" pitchFamily="34" charset="0"/>
                          <a:ea typeface="汉仪君黑-55W" panose="00020600040101010101" charset="-122"/>
                          <a:cs typeface="微软雅黑" panose="020B0503020204020204" charset="-122"/>
                        </a:rPr>
                        <a:t>号楼对面小山旁</a:t>
                      </a:r>
                      <a:endParaRPr lang="zh-CN" sz="1065" b="0" kern="100" spc="60">
                        <a:latin typeface="Arial" panose="020B0604020202020204" pitchFamily="34" charset="0"/>
                        <a:ea typeface="汉仪君黑-55W" panose="00020600040101010101" charset="-122"/>
                        <a:cs typeface="微软雅黑" panose="020B0503020204020204" charset="-122"/>
                      </a:endParaRPr>
                    </a:p>
                    <a:p>
                      <a:pPr algn="l">
                        <a:lnSpc>
                          <a:spcPct val="120000"/>
                        </a:lnSpc>
                        <a:spcBef>
                          <a:spcPts val="0"/>
                        </a:spcBef>
                        <a:spcAft>
                          <a:spcPts val="0"/>
                        </a:spcAft>
                      </a:pPr>
                      <a:r>
                        <a:rPr lang="en-US" sz="1065" b="0" kern="0" spc="60">
                          <a:solidFill>
                            <a:srgbClr val="000000"/>
                          </a:solidFill>
                          <a:latin typeface="Arial" panose="020B0604020202020204" pitchFamily="34" charset="0"/>
                          <a:ea typeface="汉仪君黑-55W" panose="00020600040101010101" charset="-122"/>
                          <a:cs typeface="微软雅黑" panose="020B0503020204020204" charset="-122"/>
                        </a:rPr>
                        <a:t>2.</a:t>
                      </a:r>
                      <a:r>
                        <a:rPr lang="zh-CN" sz="1065" b="0" kern="0" spc="60">
                          <a:solidFill>
                            <a:srgbClr val="000000"/>
                          </a:solidFill>
                          <a:latin typeface="Arial" panose="020B0604020202020204" pitchFamily="34" charset="0"/>
                          <a:ea typeface="汉仪君黑-55W" panose="00020600040101010101" charset="-122"/>
                          <a:cs typeface="微软雅黑" panose="020B0503020204020204" charset="-122"/>
                        </a:rPr>
                        <a:t>紫金港校区蓝田宿舍北门</a:t>
                      </a:r>
                      <a:r>
                        <a:rPr lang="en-US" sz="1065" b="0" kern="0" spc="60">
                          <a:solidFill>
                            <a:srgbClr val="000000"/>
                          </a:solidFill>
                          <a:latin typeface="Arial" panose="020B0604020202020204" pitchFamily="34" charset="0"/>
                          <a:ea typeface="汉仪君黑-55W" panose="00020600040101010101" charset="-122"/>
                          <a:cs typeface="微软雅黑" panose="020B0503020204020204" charset="-122"/>
                        </a:rPr>
                        <a:t>(</a:t>
                      </a:r>
                      <a:r>
                        <a:rPr lang="zh-CN" sz="1065" b="0" kern="0" spc="60">
                          <a:solidFill>
                            <a:srgbClr val="000000"/>
                          </a:solidFill>
                          <a:latin typeface="Arial" panose="020B0604020202020204" pitchFamily="34" charset="0"/>
                          <a:ea typeface="汉仪君黑-55W" panose="00020600040101010101" charset="-122"/>
                          <a:cs typeface="微软雅黑" panose="020B0503020204020204" charset="-122"/>
                        </a:rPr>
                        <a:t>博瑞眼镜旁</a:t>
                      </a:r>
                      <a:r>
                        <a:rPr lang="en-US" sz="1065" b="0" kern="0" spc="60">
                          <a:solidFill>
                            <a:srgbClr val="000000"/>
                          </a:solidFill>
                          <a:latin typeface="Arial" panose="020B0604020202020204" pitchFamily="34" charset="0"/>
                          <a:ea typeface="汉仪君黑-55W" panose="00020600040101010101" charset="-122"/>
                          <a:cs typeface="微软雅黑" panose="020B0503020204020204" charset="-122"/>
                        </a:rPr>
                        <a:t>)</a:t>
                      </a:r>
                      <a:endParaRPr lang="en-US" sz="1065" b="0" kern="0" spc="60">
                        <a:solidFill>
                          <a:srgbClr val="000000"/>
                        </a:solidFill>
                        <a:latin typeface="Arial" panose="020B0604020202020204" pitchFamily="34" charset="0"/>
                        <a:ea typeface="汉仪君黑-55W" panose="00020600040101010101" charset="-122"/>
                        <a:cs typeface="微软雅黑" panose="020B0503020204020204"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1955">
                <a:tc>
                  <a:txBody>
                    <a:bodyPr/>
                    <a:p>
                      <a:pPr algn="ctr">
                        <a:lnSpc>
                          <a:spcPct val="120000"/>
                        </a:lnSpc>
                        <a:spcBef>
                          <a:spcPts val="0"/>
                        </a:spcBef>
                        <a:spcAft>
                          <a:spcPts val="0"/>
                        </a:spcAft>
                      </a:pPr>
                      <a:r>
                        <a:rPr lang="zh-CN" sz="1065" b="0" kern="0" spc="60">
                          <a:solidFill>
                            <a:srgbClr val="000000"/>
                          </a:solidFill>
                          <a:latin typeface="Arial" panose="020B0604020202020204" pitchFamily="34" charset="0"/>
                          <a:ea typeface="汉仪君黑-55W" panose="00020600040101010101" charset="-122"/>
                          <a:cs typeface="微软雅黑" panose="020B0503020204020204" charset="-122"/>
                        </a:rPr>
                        <a:t>电话</a:t>
                      </a:r>
                      <a:r>
                        <a:rPr lang="en-US" sz="1065" b="0" kern="0" spc="60">
                          <a:solidFill>
                            <a:srgbClr val="000000"/>
                          </a:solidFill>
                          <a:latin typeface="Arial" panose="020B0604020202020204" pitchFamily="34" charset="0"/>
                          <a:ea typeface="汉仪君黑-55W" panose="00020600040101010101" charset="-122"/>
                          <a:cs typeface="微软雅黑" panose="020B0503020204020204" charset="-122"/>
                        </a:rPr>
                        <a:t>/</a:t>
                      </a:r>
                      <a:r>
                        <a:rPr lang="zh-CN" sz="1065" b="0" kern="0" spc="60">
                          <a:solidFill>
                            <a:srgbClr val="000000"/>
                          </a:solidFill>
                          <a:latin typeface="Arial" panose="020B0604020202020204" pitchFamily="34" charset="0"/>
                          <a:ea typeface="汉仪君黑-55W" panose="00020600040101010101" charset="-122"/>
                          <a:cs typeface="微软雅黑" panose="020B0503020204020204" charset="-122"/>
                        </a:rPr>
                        <a:t>传真</a:t>
                      </a:r>
                      <a:endParaRPr lang="zh-CN" sz="1065" b="0" kern="0" spc="60">
                        <a:solidFill>
                          <a:srgbClr val="000000"/>
                        </a:solidFill>
                        <a:latin typeface="Arial" panose="020B0604020202020204" pitchFamily="34" charset="0"/>
                        <a:ea typeface="汉仪君黑-55W" panose="00020600040101010101" charset="-122"/>
                        <a:cs typeface="微软雅黑" panose="020B0503020204020204"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endParaRPr lang="zh-CN" sz="1065" b="0" kern="100" spc="60" dirty="0">
                        <a:latin typeface="微软雅黑" panose="020B0503020204020204" charset="-122"/>
                        <a:ea typeface="汉仪君黑-55W" panose="00020600040101010101" charset="-122"/>
                        <a:cs typeface="Times New Roman" panose="02020603050405020304"/>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rPr>
                        <a:t>88208527</a:t>
                      </a:r>
                      <a:endPar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rPr>
                        <a:t>86759757</a:t>
                      </a:r>
                      <a:endPar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endParaRPr lang="zh-CN" sz="1065" b="0" kern="100" spc="60" dirty="0">
                        <a:latin typeface="微软雅黑" panose="020B0503020204020204" charset="-122"/>
                        <a:ea typeface="汉仪君黑-55W" panose="00020600040101010101" charset="-122"/>
                        <a:cs typeface="Times New Roman" panose="02020603050405020304"/>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en-US" sz="1065" b="0" kern="0" spc="60">
                          <a:solidFill>
                            <a:srgbClr val="000000"/>
                          </a:solidFill>
                          <a:latin typeface="Arial" panose="020B0604020202020204" pitchFamily="34" charset="0"/>
                          <a:ea typeface="汉仪君黑-55W" panose="00020600040101010101" charset="-122"/>
                          <a:cs typeface="微软雅黑" panose="020B0503020204020204" charset="-122"/>
                        </a:rPr>
                        <a:t>86436239(</a:t>
                      </a:r>
                      <a:r>
                        <a:rPr lang="zh-CN" sz="1065" b="0" kern="0" spc="60">
                          <a:solidFill>
                            <a:srgbClr val="000000"/>
                          </a:solidFill>
                          <a:latin typeface="Arial" panose="020B0604020202020204" pitchFamily="34" charset="0"/>
                          <a:ea typeface="汉仪君黑-55W" panose="00020600040101010101" charset="-122"/>
                          <a:cs typeface="微软雅黑" panose="020B0503020204020204" charset="-122"/>
                        </a:rPr>
                        <a:t>华</a:t>
                      </a:r>
                      <a:r>
                        <a:rPr lang="en-US" sz="1065" b="0" kern="0" spc="60">
                          <a:solidFill>
                            <a:srgbClr val="000000"/>
                          </a:solidFill>
                          <a:latin typeface="Arial" panose="020B0604020202020204" pitchFamily="34" charset="0"/>
                          <a:ea typeface="汉仪君黑-55W" panose="00020600040101010101" charset="-122"/>
                          <a:cs typeface="微软雅黑" panose="020B0503020204020204" charset="-122"/>
                        </a:rPr>
                        <a:t>)</a:t>
                      </a:r>
                      <a:endParaRPr lang="en-US" sz="1065" b="0" kern="0" spc="60">
                        <a:solidFill>
                          <a:srgbClr val="000000"/>
                        </a:solidFill>
                        <a:latin typeface="Arial" panose="020B0604020202020204" pitchFamily="34" charset="0"/>
                        <a:ea typeface="汉仪君黑-55W" panose="00020600040101010101" charset="-122"/>
                        <a:cs typeface="微软雅黑" panose="020B0503020204020204"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64235">
                <a:tc>
                  <a:txBody>
                    <a:bodyPr/>
                    <a:p>
                      <a:pPr algn="ctr">
                        <a:lnSpc>
                          <a:spcPct val="120000"/>
                        </a:lnSpc>
                        <a:spcBef>
                          <a:spcPts val="0"/>
                        </a:spcBef>
                        <a:spcAft>
                          <a:spcPts val="0"/>
                        </a:spcAft>
                      </a:pPr>
                      <a:r>
                        <a:rPr lang="zh-CN" sz="1065" b="0" kern="0" spc="60">
                          <a:solidFill>
                            <a:srgbClr val="000000"/>
                          </a:solidFill>
                          <a:latin typeface="Arial" panose="020B0604020202020204" pitchFamily="34" charset="0"/>
                          <a:ea typeface="汉仪君黑-55W" panose="00020600040101010101" charset="-122"/>
                          <a:cs typeface="宋体" panose="02010600030101010101" pitchFamily="2" charset="-122"/>
                        </a:rPr>
                        <a:t>手机</a:t>
                      </a:r>
                      <a:endParaRPr lang="zh-CN"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rPr>
                        <a:t>13575454182</a:t>
                      </a:r>
                      <a:endPar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en-US" sz="1065" b="0" kern="0" spc="60" dirty="0">
                          <a:solidFill>
                            <a:srgbClr val="000000"/>
                          </a:solidFill>
                          <a:latin typeface="Arial" panose="020B0604020202020204" pitchFamily="34" charset="0"/>
                          <a:ea typeface="汉仪君黑-55W" panose="00020600040101010101" charset="-122"/>
                          <a:cs typeface="宋体" panose="02010600030101010101" pitchFamily="2" charset="-122"/>
                        </a:rPr>
                        <a:t>13805776539</a:t>
                      </a:r>
                      <a:endParaRPr lang="en-US" sz="1065" b="0" kern="0" spc="60" dirty="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rPr>
                        <a:t>13003680668</a:t>
                      </a:r>
                      <a:endParaRPr lang="zh-CN" sz="1065" b="0" kern="100" spc="60">
                        <a:latin typeface="Arial" panose="020B0604020202020204" pitchFamily="34" charset="0"/>
                        <a:ea typeface="汉仪君黑-55W" panose="00020600040101010101" charset="-122"/>
                        <a:cs typeface="Times New Roman" panose="02020603050405020304"/>
                      </a:endParaRPr>
                    </a:p>
                    <a:p>
                      <a:pPr algn="l">
                        <a:lnSpc>
                          <a:spcPct val="120000"/>
                        </a:lnSpc>
                        <a:spcBef>
                          <a:spcPts val="0"/>
                        </a:spcBef>
                        <a:spcAft>
                          <a:spcPts val="0"/>
                        </a:spcAft>
                      </a:pPr>
                      <a:r>
                        <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rPr>
                        <a:t>13205815053</a:t>
                      </a:r>
                      <a:endPar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en-US" sz="1065" b="0" kern="0" spc="60" dirty="0">
                          <a:solidFill>
                            <a:srgbClr val="000000"/>
                          </a:solidFill>
                          <a:latin typeface="Arial" panose="020B0604020202020204" pitchFamily="34" charset="0"/>
                          <a:ea typeface="汉仪君黑-55W" panose="00020600040101010101" charset="-122"/>
                          <a:cs typeface="宋体" panose="02010600030101010101" pitchFamily="2" charset="-122"/>
                        </a:rPr>
                        <a:t>13588319234</a:t>
                      </a:r>
                      <a:endParaRPr lang="en-US" sz="1065" b="0" kern="0" spc="60" dirty="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en-US" sz="1065" b="0" kern="0" spc="60">
                          <a:solidFill>
                            <a:srgbClr val="000000"/>
                          </a:solidFill>
                          <a:latin typeface="Arial" panose="020B0604020202020204" pitchFamily="34" charset="0"/>
                          <a:ea typeface="汉仪君黑-55W" panose="00020600040101010101" charset="-122"/>
                          <a:cs typeface="微软雅黑" panose="020B0503020204020204" charset="-122"/>
                        </a:rPr>
                        <a:t>13250813993(</a:t>
                      </a:r>
                      <a:r>
                        <a:rPr lang="zh-CN" sz="1065" b="0" kern="0" spc="60">
                          <a:solidFill>
                            <a:srgbClr val="000000"/>
                          </a:solidFill>
                          <a:latin typeface="Arial" panose="020B0604020202020204" pitchFamily="34" charset="0"/>
                          <a:ea typeface="汉仪君黑-55W" panose="00020600040101010101" charset="-122"/>
                          <a:cs typeface="微软雅黑" panose="020B0503020204020204" charset="-122"/>
                        </a:rPr>
                        <a:t>华</a:t>
                      </a:r>
                      <a:r>
                        <a:rPr lang="en-US" sz="1065" b="0" kern="0" spc="60">
                          <a:solidFill>
                            <a:srgbClr val="000000"/>
                          </a:solidFill>
                          <a:latin typeface="Arial" panose="020B0604020202020204" pitchFamily="34" charset="0"/>
                          <a:ea typeface="汉仪君黑-55W" panose="00020600040101010101" charset="-122"/>
                          <a:cs typeface="微软雅黑" panose="020B0503020204020204" charset="-122"/>
                        </a:rPr>
                        <a:t>)</a:t>
                      </a:r>
                      <a:endParaRPr lang="zh-CN" sz="1065" b="0" kern="100" spc="60">
                        <a:latin typeface="Arial" panose="020B0604020202020204" pitchFamily="34" charset="0"/>
                        <a:ea typeface="汉仪君黑-55W" panose="00020600040101010101" charset="-122"/>
                        <a:cs typeface="微软雅黑" panose="020B0503020204020204" charset="-122"/>
                      </a:endParaRPr>
                    </a:p>
                    <a:p>
                      <a:pPr algn="l">
                        <a:lnSpc>
                          <a:spcPct val="120000"/>
                        </a:lnSpc>
                        <a:spcBef>
                          <a:spcPts val="0"/>
                        </a:spcBef>
                        <a:spcAft>
                          <a:spcPts val="0"/>
                        </a:spcAft>
                      </a:pPr>
                      <a:r>
                        <a:rPr lang="en-US" sz="1065" b="0" kern="0" spc="60">
                          <a:solidFill>
                            <a:srgbClr val="000000"/>
                          </a:solidFill>
                          <a:latin typeface="Arial" panose="020B0604020202020204" pitchFamily="34" charset="0"/>
                          <a:ea typeface="汉仪君黑-55W" panose="00020600040101010101" charset="-122"/>
                          <a:cs typeface="微软雅黑" panose="020B0503020204020204" charset="-122"/>
                        </a:rPr>
                        <a:t>13067882319(</a:t>
                      </a:r>
                      <a:r>
                        <a:rPr lang="zh-CN" sz="1065" b="0" kern="0" spc="60">
                          <a:solidFill>
                            <a:srgbClr val="000000"/>
                          </a:solidFill>
                          <a:latin typeface="Arial" panose="020B0604020202020204" pitchFamily="34" charset="0"/>
                          <a:ea typeface="汉仪君黑-55W" panose="00020600040101010101" charset="-122"/>
                          <a:cs typeface="微软雅黑" panose="020B0503020204020204" charset="-122"/>
                        </a:rPr>
                        <a:t>紫</a:t>
                      </a:r>
                      <a:r>
                        <a:rPr lang="en-US" sz="1065" b="0" kern="0" spc="60">
                          <a:solidFill>
                            <a:srgbClr val="000000"/>
                          </a:solidFill>
                          <a:latin typeface="Arial" panose="020B0604020202020204" pitchFamily="34" charset="0"/>
                          <a:ea typeface="汉仪君黑-55W" panose="00020600040101010101" charset="-122"/>
                          <a:cs typeface="微软雅黑" panose="020B0503020204020204" charset="-122"/>
                        </a:rPr>
                        <a:t>)</a:t>
                      </a:r>
                      <a:endParaRPr lang="en-US" sz="1065" b="0" kern="0" spc="60">
                        <a:solidFill>
                          <a:srgbClr val="000000"/>
                        </a:solidFill>
                        <a:latin typeface="Arial" panose="020B0604020202020204" pitchFamily="34" charset="0"/>
                        <a:ea typeface="汉仪君黑-55W" panose="00020600040101010101" charset="-122"/>
                        <a:cs typeface="微软雅黑" panose="020B0503020204020204"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2770">
                <a:tc>
                  <a:txBody>
                    <a:bodyPr/>
                    <a:p>
                      <a:pPr algn="ctr">
                        <a:lnSpc>
                          <a:spcPct val="120000"/>
                        </a:lnSpc>
                        <a:spcBef>
                          <a:spcPts val="0"/>
                        </a:spcBef>
                        <a:spcAft>
                          <a:spcPts val="0"/>
                        </a:spcAft>
                      </a:pPr>
                      <a:r>
                        <a:rPr lang="en-US" sz="1065" b="0" kern="0" spc="60">
                          <a:solidFill>
                            <a:srgbClr val="000000"/>
                          </a:solidFill>
                          <a:latin typeface="Arial" panose="020B0604020202020204" pitchFamily="34" charset="0"/>
                          <a:ea typeface="汉仪君黑-55W" panose="00020600040101010101" charset="-122"/>
                          <a:cs typeface="微软雅黑" panose="020B0503020204020204" charset="-122"/>
                        </a:rPr>
                        <a:t>Email</a:t>
                      </a:r>
                      <a:r>
                        <a:rPr lang="zh-CN" sz="1065" b="0" kern="0" spc="60">
                          <a:solidFill>
                            <a:srgbClr val="000000"/>
                          </a:solidFill>
                          <a:latin typeface="Arial" panose="020B0604020202020204" pitchFamily="34" charset="0"/>
                          <a:ea typeface="汉仪君黑-55W" panose="00020600040101010101" charset="-122"/>
                          <a:cs typeface="微软雅黑" panose="020B0503020204020204" charset="-122"/>
                        </a:rPr>
                        <a:t>地址</a:t>
                      </a:r>
                      <a:endParaRPr lang="zh-CN" sz="1065" b="0" kern="0" spc="60">
                        <a:solidFill>
                          <a:srgbClr val="000000"/>
                        </a:solidFill>
                        <a:latin typeface="Arial" panose="020B0604020202020204" pitchFamily="34" charset="0"/>
                        <a:ea typeface="汉仪君黑-55W" panose="00020600040101010101" charset="-122"/>
                        <a:cs typeface="微软雅黑" panose="020B0503020204020204"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en-US" sz="1065" b="0" kern="0" spc="60" dirty="0">
                          <a:solidFill>
                            <a:srgbClr val="000000"/>
                          </a:solidFill>
                          <a:latin typeface="Arial" panose="020B0604020202020204" pitchFamily="34" charset="0"/>
                          <a:ea typeface="汉仪君黑-55W" panose="00020600040101010101" charset="-122"/>
                          <a:cs typeface="宋体" panose="02010600030101010101" pitchFamily="2" charset="-122"/>
                        </a:rPr>
                        <a:t>gwg16888@163.com</a:t>
                      </a:r>
                      <a:endParaRPr lang="en-US" sz="1065" b="0" kern="0" spc="60" dirty="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en-US" sz="1065" b="0" kern="0" spc="60" dirty="0">
                          <a:solidFill>
                            <a:srgbClr val="000000"/>
                          </a:solidFill>
                          <a:latin typeface="Arial" panose="020B0604020202020204" pitchFamily="34" charset="0"/>
                          <a:ea typeface="汉仪君黑-55W" panose="00020600040101010101" charset="-122"/>
                          <a:cs typeface="宋体" panose="02010600030101010101" pitchFamily="2" charset="-122"/>
                        </a:rPr>
                        <a:t>yebzh@zju.edu.cn</a:t>
                      </a:r>
                      <a:endParaRPr lang="en-US" sz="1065" b="0" kern="0" spc="60" dirty="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rPr>
                        <a:t>Long279229808@126.com</a:t>
                      </a:r>
                      <a:endPar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rPr>
                        <a:t>jfy1231@163.com</a:t>
                      </a:r>
                      <a:endPar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rPr>
                        <a:t>Xiaomiao7758@163.com</a:t>
                      </a:r>
                      <a:endPar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6725">
                <a:tc>
                  <a:txBody>
                    <a:bodyPr/>
                    <a:p>
                      <a:pPr algn="ctr">
                        <a:lnSpc>
                          <a:spcPct val="120000"/>
                        </a:lnSpc>
                        <a:spcBef>
                          <a:spcPts val="0"/>
                        </a:spcBef>
                        <a:spcAft>
                          <a:spcPts val="0"/>
                        </a:spcAft>
                      </a:pPr>
                      <a:r>
                        <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rPr>
                        <a:t>QQ</a:t>
                      </a:r>
                      <a:endPar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endParaRPr lang="en-US" sz="1065" b="0" kern="0" spc="60" dirty="0">
                        <a:solidFill>
                          <a:srgbClr val="000000"/>
                        </a:solidFill>
                        <a:latin typeface="微软雅黑" panose="020B0503020204020204" charset="-122"/>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en-US" sz="1065" b="0" kern="0" spc="60" dirty="0">
                          <a:solidFill>
                            <a:srgbClr val="000000"/>
                          </a:solidFill>
                          <a:latin typeface="Arial" panose="020B0604020202020204" pitchFamily="34" charset="0"/>
                          <a:ea typeface="汉仪君黑-55W" panose="00020600040101010101" charset="-122"/>
                          <a:cs typeface="宋体" panose="02010600030101010101" pitchFamily="2" charset="-122"/>
                        </a:rPr>
                        <a:t>32841385</a:t>
                      </a:r>
                      <a:endParaRPr lang="en-US" sz="1065" b="0" kern="0" spc="60" dirty="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indent="252730" algn="l">
                        <a:lnSpc>
                          <a:spcPct val="120000"/>
                        </a:lnSpc>
                        <a:spcBef>
                          <a:spcPts val="0"/>
                        </a:spcBef>
                        <a:spcAft>
                          <a:spcPts val="0"/>
                        </a:spcAft>
                      </a:pPr>
                      <a:r>
                        <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rPr>
                        <a:t>279229808</a:t>
                      </a:r>
                      <a:endPar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rPr>
                        <a:t>22200684</a:t>
                      </a:r>
                      <a:endParaRPr lang="en-US" sz="1065" b="0" kern="0" spc="6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ct val="120000"/>
                        </a:lnSpc>
                        <a:spcBef>
                          <a:spcPts val="0"/>
                        </a:spcBef>
                        <a:spcAft>
                          <a:spcPts val="0"/>
                        </a:spcAft>
                      </a:pPr>
                      <a:r>
                        <a:rPr lang="en-US" sz="1065" b="0" kern="0" spc="60" dirty="0">
                          <a:solidFill>
                            <a:srgbClr val="000000"/>
                          </a:solidFill>
                          <a:latin typeface="Arial" panose="020B0604020202020204" pitchFamily="34" charset="0"/>
                          <a:ea typeface="汉仪君黑-55W" panose="00020600040101010101" charset="-122"/>
                          <a:cs typeface="宋体" panose="02010600030101010101" pitchFamily="2" charset="-122"/>
                        </a:rPr>
                        <a:t>412385285</a:t>
                      </a:r>
                      <a:endParaRPr lang="en-US" sz="1065" b="0" kern="0" spc="60" dirty="0">
                        <a:solidFill>
                          <a:srgbClr val="000000"/>
                        </a:solidFill>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ustDataLst>
      <p:tags r:id="rId5"/>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矩形 18"/>
          <p:cNvSpPr/>
          <p:nvPr userDrawn="1">
            <p:custDataLst>
              <p:tags r:id="rId1"/>
            </p:custDataLst>
          </p:nvPr>
        </p:nvSpPr>
        <p:spPr>
          <a:xfrm>
            <a:off x="0" y="0"/>
            <a:ext cx="469900" cy="11868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sp>
        <p:nvSpPr>
          <p:cNvPr id="15" name="Title 6"/>
          <p:cNvSpPr txBox="1"/>
          <p:nvPr>
            <p:custDataLst>
              <p:tags r:id="rId2"/>
            </p:custDataLst>
          </p:nvPr>
        </p:nvSpPr>
        <p:spPr>
          <a:xfrm>
            <a:off x="623570" y="116840"/>
            <a:ext cx="3237230" cy="850900"/>
          </a:xfrm>
          <a:prstGeom prst="rect">
            <a:avLst/>
          </a:prstGeom>
          <a:noFill/>
          <a:ln w="3175">
            <a:noFill/>
            <a:prstDash val="dash"/>
          </a:ln>
        </p:spPr>
        <p:txBody>
          <a:bodyPr wrap="square" lIns="63500" tIns="25400" rIns="63500" bIns="25400" anchor="ctr" anchorCtr="0">
            <a:normAutofit fontScale="9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00000"/>
              </a:lnSpc>
              <a:spcBef>
                <a:spcPts val="0"/>
              </a:spcBef>
              <a:spcAft>
                <a:spcPts val="800"/>
              </a:spcAft>
              <a:buSzPct val="100000"/>
              <a:buNone/>
            </a:pPr>
            <a:r>
              <a:rPr lang="en-US" altLang="zh-CN" sz="4000" spc="3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相关表格下载</a:t>
            </a:r>
            <a:endParaRPr lang="en-US" altLang="zh-CN" sz="4000" spc="3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custDataLst>
              <p:tags r:id="rId3"/>
            </p:custDataLst>
          </p:nvPr>
        </p:nvPicPr>
        <p:blipFill>
          <a:blip r:embed="rId4"/>
          <a:srcRect l="3812" t="2608" r="10813" b="8191"/>
          <a:stretch>
            <a:fillRect/>
          </a:stretch>
        </p:blipFill>
        <p:spPr>
          <a:xfrm>
            <a:off x="2098040" y="980440"/>
            <a:ext cx="7651115" cy="5386705"/>
          </a:xfrm>
          <a:prstGeom prst="rect">
            <a:avLst/>
          </a:prstGeom>
        </p:spPr>
      </p:pic>
      <p:cxnSp>
        <p:nvCxnSpPr>
          <p:cNvPr id="3" name="直接连接符 2"/>
          <p:cNvCxnSpPr/>
          <p:nvPr>
            <p:custDataLst>
              <p:tags r:id="rId5"/>
            </p:custDataLst>
          </p:nvPr>
        </p:nvCxnSpPr>
        <p:spPr>
          <a:xfrm>
            <a:off x="479429" y="883507"/>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Tree>
    <p:custDataLst>
      <p:tags r:id="rId6"/>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4" name="矩形 33"/>
          <p:cNvSpPr/>
          <p:nvPr userDrawn="1">
            <p:custDataLst>
              <p:tags r:id="rId1"/>
            </p:custDataLst>
          </p:nvPr>
        </p:nvSpPr>
        <p:spPr>
          <a:xfrm>
            <a:off x="461078" y="-2073"/>
            <a:ext cx="461665" cy="11423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grpSp>
        <p:nvGrpSpPr>
          <p:cNvPr id="31" name="组合 30"/>
          <p:cNvGrpSpPr/>
          <p:nvPr userDrawn="1">
            <p:custDataLst>
              <p:tags r:id="rId2"/>
            </p:custDataLst>
          </p:nvPr>
        </p:nvGrpSpPr>
        <p:grpSpPr>
          <a:xfrm>
            <a:off x="10924705" y="5686200"/>
            <a:ext cx="535663" cy="867080"/>
            <a:chOff x="8382000" y="1972236"/>
            <a:chExt cx="865094" cy="1400332"/>
          </a:xfrm>
        </p:grpSpPr>
        <p:sp>
          <p:nvSpPr>
            <p:cNvPr id="32" name="矩形 31"/>
            <p:cNvSpPr/>
            <p:nvPr userDrawn="1">
              <p:custDataLst>
                <p:tags r:id="rId3"/>
              </p:custDataLst>
            </p:nvPr>
          </p:nvSpPr>
          <p:spPr>
            <a:xfrm>
              <a:off x="8610600" y="2260944"/>
              <a:ext cx="636494" cy="1111624"/>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sp>
          <p:nvSpPr>
            <p:cNvPr id="33" name="矩形 32"/>
            <p:cNvSpPr/>
            <p:nvPr userDrawn="1">
              <p:custDataLst>
                <p:tags r:id="rId4"/>
              </p:custDataLst>
            </p:nvPr>
          </p:nvSpPr>
          <p:spPr>
            <a:xfrm>
              <a:off x="8382000" y="1972236"/>
              <a:ext cx="636494" cy="1111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grpSp>
      <p:sp>
        <p:nvSpPr>
          <p:cNvPr id="4" name="矩形 3"/>
          <p:cNvSpPr/>
          <p:nvPr>
            <p:custDataLst>
              <p:tags r:id="rId5"/>
            </p:custDataLst>
          </p:nvPr>
        </p:nvSpPr>
        <p:spPr>
          <a:xfrm>
            <a:off x="582613" y="848995"/>
            <a:ext cx="11048365" cy="5523865"/>
          </a:xfrm>
          <a:prstGeom prst="rect">
            <a:avLst/>
          </a:prstGeom>
          <a:solidFill>
            <a:schemeClr val="lt1"/>
          </a:solidFill>
          <a:ln w="349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sz="180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25" name="矩形 24"/>
          <p:cNvSpPr/>
          <p:nvPr>
            <p:custDataLst>
              <p:tags r:id="rId6"/>
            </p:custDataLst>
          </p:nvPr>
        </p:nvSpPr>
        <p:spPr>
          <a:xfrm>
            <a:off x="2146935" y="469265"/>
            <a:ext cx="7919720" cy="787400"/>
          </a:xfrm>
          <a:prstGeom prst="rect">
            <a:avLst/>
          </a:prstGeom>
          <a:solidFill>
            <a:schemeClr val="accent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p>
            <a:pPr algn="ctr">
              <a:lnSpc>
                <a:spcPct val="120000"/>
              </a:lnSpc>
            </a:pPr>
            <a:endParaRPr lang="zh-CN" altLang="en-US" sz="180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29" name="标题 1"/>
          <p:cNvSpPr>
            <a:spLocks noGrp="1"/>
          </p:cNvSpPr>
          <p:nvPr>
            <p:custDataLst>
              <p:tags r:id="rId7"/>
            </p:custDataLst>
          </p:nvPr>
        </p:nvSpPr>
        <p:spPr>
          <a:xfrm>
            <a:off x="2146618" y="468630"/>
            <a:ext cx="7920355" cy="788035"/>
          </a:xfrm>
          <a:prstGeom prst="rect">
            <a:avLst/>
          </a:prstGeom>
        </p:spPr>
        <p:txBody>
          <a:bodyPr vert="horz" lIns="91440" tIns="45720" rIns="91440" bIns="45720" rtlCol="0" anchor="ctr" anchorCtr="0">
            <a:normAutofit/>
          </a:bodyPr>
          <a:lst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微软雅黑" panose="020B0503020204020204" charset="-122"/>
                <a:ea typeface="微软雅黑" panose="020B0503020204020204" charset="-122"/>
                <a:cs typeface="+mj-cs"/>
              </a:defRPr>
            </a:lvl1pPr>
          </a:lstStyle>
          <a:p>
            <a:pPr marL="0" indent="0" algn="ctr">
              <a:lnSpc>
                <a:spcPct val="100000"/>
              </a:lnSpc>
              <a:spcBef>
                <a:spcPts val="0"/>
              </a:spcBef>
              <a:spcAft>
                <a:spcPts val="0"/>
              </a:spcAft>
              <a:buSzPct val="100000"/>
              <a:buNone/>
            </a:pPr>
            <a:r>
              <a:rPr lang="en-US" altLang="zh-CN" sz="4200" spc="260" dirty="0">
                <a:solidFill>
                  <a:schemeClr val="lt1"/>
                </a:solidFill>
                <a:uFillTx/>
                <a:latin typeface="微软雅黑" panose="020B0503020204020204" charset="-122"/>
                <a:ea typeface="微软雅黑" panose="020B0503020204020204" charset="-122"/>
                <a:cs typeface="微软雅黑" panose="020B0503020204020204" charset="-122"/>
              </a:rPr>
              <a:t>联系方式</a:t>
            </a:r>
            <a:endParaRPr lang="en-US" altLang="zh-CN" sz="4200" spc="260" dirty="0">
              <a:solidFill>
                <a:schemeClr val="lt1"/>
              </a:solidFill>
              <a:uFillTx/>
              <a:latin typeface="微软雅黑" panose="020B0503020204020204" charset="-122"/>
              <a:ea typeface="微软雅黑" panose="020B0503020204020204" charset="-122"/>
              <a:cs typeface="微软雅黑" panose="020B0503020204020204" charset="-122"/>
            </a:endParaRPr>
          </a:p>
        </p:txBody>
      </p:sp>
      <p:sp>
        <p:nvSpPr>
          <p:cNvPr id="30" name="文本框 29"/>
          <p:cNvSpPr txBox="1"/>
          <p:nvPr>
            <p:custDataLst>
              <p:tags r:id="rId8"/>
            </p:custDataLst>
          </p:nvPr>
        </p:nvSpPr>
        <p:spPr>
          <a:xfrm>
            <a:off x="1040130" y="1773974"/>
            <a:ext cx="10111740" cy="3685266"/>
          </a:xfrm>
          <a:prstGeom prst="rect">
            <a:avLst/>
          </a:prstGeom>
          <a:noFill/>
        </p:spPr>
        <p:txBody>
          <a:bodyPr vert="horz" lIns="90000" tIns="46800" rIns="90000" bIns="46800" rtlCol="0" anchor="ctr">
            <a:normAutofit/>
          </a:bodyPr>
          <a:lstStyle>
            <a:lvl1pPr marL="285750" indent="-285750" fontAlgn="auto">
              <a:lnSpc>
                <a:spcPct val="150000"/>
              </a:lnSpc>
              <a:spcBef>
                <a:spcPts val="0"/>
              </a:spcBef>
              <a:spcAft>
                <a:spcPts val="800"/>
              </a:spcAft>
              <a:buFont typeface="+mj-ea"/>
              <a:buAutoNum type="ea1JpnChsDbPeriod"/>
              <a:defRPr sz="1100" u="none" strike="noStrike" cap="none" spc="150" normalizeH="0" baseline="0">
                <a:solidFill>
                  <a:schemeClr val="tx1">
                    <a:lumMod val="95000"/>
                    <a:lumOff val="5000"/>
                  </a:schemeClr>
                </a:solidFill>
                <a:uFillTx/>
                <a:latin typeface="微软雅黑 Light" panose="020B0502040204020203" pitchFamily="34" charset="-122"/>
                <a:ea typeface="微软雅黑 Light" panose="020B0502040204020203" pitchFamily="34" charset="-122"/>
              </a:defRPr>
            </a:lvl1pPr>
            <a:lvl2pPr marL="685800" indent="-228600" fontAlgn="auto">
              <a:lnSpc>
                <a:spcPct val="130000"/>
              </a:lnSpc>
              <a:spcBef>
                <a:spcPts val="0"/>
              </a:spcBef>
              <a:spcAft>
                <a:spcPts val="1000"/>
              </a:spcAft>
              <a:buFont typeface="Arial" panose="020B0604020202020204" pitchFamily="34" charset="0"/>
              <a:buChar char="•"/>
              <a:tabLst>
                <a:tab pos="1609725" algn="l"/>
              </a:tabLst>
              <a:defRPr sz="1600" u="none" strike="noStrike" cap="none" spc="150" normalizeH="0" baseline="0">
                <a:uFillTx/>
                <a:latin typeface="微软雅黑" panose="020B0503020204020204" charset="-122"/>
                <a:ea typeface="微软雅黑" panose="020B0503020204020204" charset="-122"/>
              </a:defRPr>
            </a:lvl2pPr>
            <a:lvl3pPr marL="1143000" indent="-228600" fontAlgn="auto">
              <a:lnSpc>
                <a:spcPct val="130000"/>
              </a:lnSpc>
              <a:spcBef>
                <a:spcPts val="0"/>
              </a:spcBef>
              <a:spcAft>
                <a:spcPts val="1000"/>
              </a:spcAft>
              <a:buFont typeface="Arial" panose="020B0604020202020204" pitchFamily="34" charset="0"/>
              <a:buChar char="•"/>
              <a:defRPr sz="1600" u="none" strike="noStrike" cap="none" spc="150" normalizeH="0" baseline="0">
                <a:uFillTx/>
                <a:latin typeface="微软雅黑" panose="020B0503020204020204" charset="-122"/>
                <a:ea typeface="微软雅黑" panose="020B0503020204020204" charset="-122"/>
              </a:defRPr>
            </a:lvl3pPr>
            <a:lvl4pPr marL="1600200" indent="-228600" fontAlgn="auto">
              <a:lnSpc>
                <a:spcPct val="130000"/>
              </a:lnSpc>
              <a:spcBef>
                <a:spcPts val="0"/>
              </a:spcBef>
              <a:spcAft>
                <a:spcPts val="1000"/>
              </a:spcAft>
              <a:buFont typeface="Arial" panose="020B0604020202020204" pitchFamily="34" charset="0"/>
              <a:buChar char="•"/>
              <a:defRPr sz="1600" u="none" strike="noStrike" cap="none" spc="150" normalizeH="0" baseline="0">
                <a:uFillTx/>
                <a:latin typeface="微软雅黑" panose="020B0503020204020204" charset="-122"/>
                <a:ea typeface="微软雅黑" panose="020B0503020204020204" charset="-122"/>
              </a:defRPr>
            </a:lvl4pPr>
            <a:lvl5pPr marL="2057400" indent="-228600" fontAlgn="auto">
              <a:lnSpc>
                <a:spcPct val="130000"/>
              </a:lnSpc>
              <a:spcBef>
                <a:spcPts val="0"/>
              </a:spcBef>
              <a:spcAft>
                <a:spcPts val="1000"/>
              </a:spcAft>
              <a:buFont typeface="Arial" panose="020B0604020202020204" pitchFamily="34" charset="0"/>
              <a:buChar char="•"/>
              <a:defRPr sz="1600" u="none" strike="noStrike" cap="none" spc="150" normalizeH="0" baseline="0">
                <a:uFillTx/>
                <a:latin typeface="微软雅黑" panose="020B0503020204020204" charset="-122"/>
                <a:ea typeface="微软雅黑" panose="020B0503020204020204" charset="-122"/>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381000" lvl="0" indent="-381000" algn="l">
              <a:lnSpc>
                <a:spcPct val="120000"/>
              </a:lnSpc>
              <a:buClr>
                <a:schemeClr val="tx1">
                  <a:lumMod val="95000"/>
                  <a:lumOff val="5000"/>
                </a:schemeClr>
              </a:buClr>
              <a:buSzPct val="100000"/>
              <a:buFont typeface="+mj-ea"/>
            </a:pPr>
            <a:r>
              <a:rPr lang="zh-CN" altLang="en-US" sz="2200" spc="14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http://grs.zju.edu.cn（浙江大学研究生院）                                                                   </a:t>
            </a:r>
            <a:endParaRPr lang="zh-CN" altLang="en-US" sz="2200" spc="14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endParaRPr>
          </a:p>
          <a:p>
            <a:pPr marL="381000" lvl="0" indent="-381000" algn="l">
              <a:lnSpc>
                <a:spcPct val="120000"/>
              </a:lnSpc>
              <a:buClr>
                <a:schemeClr val="tx1">
                  <a:lumMod val="95000"/>
                  <a:lumOff val="5000"/>
                </a:schemeClr>
              </a:buClr>
              <a:buSzPct val="100000"/>
              <a:buFont typeface="+mj-ea"/>
            </a:pPr>
            <a:r>
              <a:rPr lang="en-US" altLang="zh-CN" sz="2200" spc="14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http://www.cmm.zju.edu.cn</a:t>
            </a:r>
            <a:r>
              <a:rPr lang="zh-CN" altLang="en-US" sz="2200" spc="14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（浙江大学医学院   教育教学    研究生教育）</a:t>
            </a:r>
            <a:endParaRPr lang="zh-CN" altLang="en-US" sz="2200" spc="140" dirty="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27" name="矩形 26"/>
          <p:cNvSpPr/>
          <p:nvPr>
            <p:custDataLst>
              <p:tags r:id="rId9"/>
            </p:custDataLst>
          </p:nvPr>
        </p:nvSpPr>
        <p:spPr>
          <a:xfrm>
            <a:off x="412115" y="2698750"/>
            <a:ext cx="330835" cy="1460500"/>
          </a:xfrm>
          <a:prstGeom prst="rect">
            <a:avLst/>
          </a:prstGeom>
          <a:solidFill>
            <a:schemeClr val="accent1">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p>
            <a:pPr algn="ctr">
              <a:lnSpc>
                <a:spcPct val="120000"/>
              </a:lnSpc>
            </a:pPr>
            <a:endParaRPr lang="zh-CN" altLang="en-US" sz="180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28" name="矩形 27"/>
          <p:cNvSpPr/>
          <p:nvPr>
            <p:custDataLst>
              <p:tags r:id="rId10"/>
            </p:custDataLst>
          </p:nvPr>
        </p:nvSpPr>
        <p:spPr>
          <a:xfrm>
            <a:off x="11453495" y="2698750"/>
            <a:ext cx="330835" cy="1460500"/>
          </a:xfrm>
          <a:prstGeom prst="rect">
            <a:avLst/>
          </a:prstGeom>
          <a:solidFill>
            <a:schemeClr val="accent1">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p>
            <a:pPr algn="ctr">
              <a:lnSpc>
                <a:spcPct val="120000"/>
              </a:lnSpc>
            </a:pPr>
            <a:endParaRPr lang="zh-CN" altLang="en-US" sz="1800">
              <a:solidFill>
                <a:schemeClr val="lt1"/>
              </a:solidFill>
              <a:latin typeface="微软雅黑" panose="020B0503020204020204" charset="-122"/>
              <a:ea typeface="微软雅黑" panose="020B0503020204020204" charset="-122"/>
              <a:sym typeface="Arial" panose="020B0604020202020204" pitchFamily="34" charset="0"/>
            </a:endParaRPr>
          </a:p>
        </p:txBody>
      </p:sp>
    </p:spTree>
    <p:custDataLst>
      <p:tags r:id="rId11"/>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矩形 10"/>
          <p:cNvSpPr/>
          <p:nvPr userDrawn="1">
            <p:custDataLst>
              <p:tags r:id="rId1"/>
            </p:custDataLst>
          </p:nvPr>
        </p:nvSpPr>
        <p:spPr>
          <a:xfrm>
            <a:off x="67" y="-224"/>
            <a:ext cx="461665" cy="15231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cxnSp>
        <p:nvCxnSpPr>
          <p:cNvPr id="3" name="直接连接符 2"/>
          <p:cNvCxnSpPr/>
          <p:nvPr>
            <p:custDataLst>
              <p:tags r:id="rId2"/>
            </p:custDataLst>
          </p:nvPr>
        </p:nvCxnSpPr>
        <p:spPr>
          <a:xfrm>
            <a:off x="461649" y="1109567"/>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3"/>
            </p:custDataLst>
          </p:nvPr>
        </p:nvSpPr>
        <p:spPr>
          <a:xfrm>
            <a:off x="551819" y="425453"/>
            <a:ext cx="11277691"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altLang="en-US" dirty="0">
                <a:solidFill>
                  <a:schemeClr val="accent1"/>
                </a:solidFill>
                <a:latin typeface="Arial" panose="020B0604020202020204" pitchFamily="34" charset="0"/>
                <a:ea typeface="汉仪君黑-75简" panose="00020600040101010101" charset="-122"/>
              </a:rPr>
              <a:t>各系办、医院联系方式</a:t>
            </a:r>
            <a:endParaRPr lang="zh-CN" altLang="en-US" dirty="0">
              <a:solidFill>
                <a:schemeClr val="accent1"/>
              </a:solidFill>
              <a:latin typeface="Arial" panose="020B0604020202020204" pitchFamily="34" charset="0"/>
              <a:ea typeface="汉仪君黑-75简" panose="00020600040101010101" charset="-122"/>
            </a:endParaRPr>
          </a:p>
        </p:txBody>
      </p:sp>
      <p:graphicFrame>
        <p:nvGraphicFramePr>
          <p:cNvPr id="4" name="表格 3"/>
          <p:cNvGraphicFramePr/>
          <p:nvPr>
            <p:custDataLst>
              <p:tags r:id="rId4"/>
            </p:custDataLst>
          </p:nvPr>
        </p:nvGraphicFramePr>
        <p:xfrm>
          <a:off x="1851333" y="1371600"/>
          <a:ext cx="4471670" cy="5368290"/>
        </p:xfrm>
        <a:graphic>
          <a:graphicData uri="http://schemas.openxmlformats.org/drawingml/2006/table">
            <a:tbl>
              <a:tblPr/>
              <a:tblGrid>
                <a:gridCol w="1026160"/>
                <a:gridCol w="808990"/>
                <a:gridCol w="2636520"/>
              </a:tblGrid>
              <a:tr h="600075">
                <a:tc>
                  <a:txBody>
                    <a:bodyPr/>
                    <a:p>
                      <a:pPr indent="0" algn="ctr">
                        <a:lnSpc>
                          <a:spcPct val="120000"/>
                        </a:lnSpc>
                        <a:spcBef>
                          <a:spcPts val="0"/>
                        </a:spcBef>
                        <a:spcAft>
                          <a:spcPts val="0"/>
                        </a:spcAft>
                        <a:buNone/>
                      </a:pPr>
                      <a:r>
                        <a:rPr lang="en-US" sz="1465" b="1" spc="60">
                          <a:latin typeface="Arial" panose="020B0604020202020204" pitchFamily="34" charset="0"/>
                          <a:ea typeface="汉仪君黑-55W" panose="00020600040101010101" charset="-122"/>
                          <a:cs typeface="微软雅黑" panose="020B0503020204020204" charset="-122"/>
                        </a:rPr>
                        <a:t>系/医院</a:t>
                      </a:r>
                      <a:endParaRPr lang="en-US" altLang="en-US" sz="1465" b="1" spc="60">
                        <a:latin typeface="Arial" panose="020B0604020202020204" pitchFamily="34" charset="0"/>
                        <a:ea typeface="汉仪君黑-55W" panose="00020600040101010101" charset="-122"/>
                        <a:cs typeface="微软雅黑" panose="020B0503020204020204"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20000"/>
                        </a:lnSpc>
                        <a:spcBef>
                          <a:spcPts val="0"/>
                        </a:spcBef>
                        <a:spcAft>
                          <a:spcPts val="0"/>
                        </a:spcAft>
                        <a:buNone/>
                      </a:pPr>
                      <a:r>
                        <a:rPr lang="en-US" sz="1465" b="1" spc="60">
                          <a:latin typeface="Arial" panose="020B0604020202020204" pitchFamily="34" charset="0"/>
                          <a:ea typeface="汉仪君黑-55W" panose="00020600040101010101" charset="-122"/>
                          <a:cs typeface="宋体" panose="02010600030101010101" pitchFamily="2" charset="-122"/>
                        </a:rPr>
                        <a:t>联系人</a:t>
                      </a:r>
                      <a:endParaRPr lang="en-US" altLang="en-US" sz="1465" b="1"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20000"/>
                        </a:lnSpc>
                        <a:spcBef>
                          <a:spcPts val="0"/>
                        </a:spcBef>
                        <a:spcAft>
                          <a:spcPts val="0"/>
                        </a:spcAft>
                        <a:buNone/>
                      </a:pPr>
                      <a:r>
                        <a:rPr lang="en-US" sz="1465" b="1" spc="60">
                          <a:latin typeface="Arial" panose="020B0604020202020204" pitchFamily="34" charset="0"/>
                          <a:ea typeface="汉仪君黑-55W" panose="00020600040101010101" charset="-122"/>
                          <a:cs typeface="宋体" panose="02010600030101010101" pitchFamily="2" charset="-122"/>
                        </a:rPr>
                        <a:t>联系方式</a:t>
                      </a:r>
                      <a:endParaRPr lang="en-US" altLang="en-US" sz="1465" b="1"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5460">
                <a:tc>
                  <a:txBody>
                    <a:bodyPr/>
                    <a:p>
                      <a:pPr indent="0" algn="ctr">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基础系</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20000"/>
                        </a:lnSpc>
                        <a:spcBef>
                          <a:spcPts val="0"/>
                        </a:spcBef>
                        <a:spcAft>
                          <a:spcPts val="0"/>
                        </a:spcAft>
                        <a:buNone/>
                      </a:pPr>
                      <a:r>
                        <a:rPr lang="zh-CN" altLang="en-US" sz="1200" b="0" spc="60">
                          <a:latin typeface="Arial" panose="020B0604020202020204" pitchFamily="34" charset="0"/>
                          <a:ea typeface="汉仪君黑-55W" panose="00020600040101010101" charset="-122"/>
                          <a:cs typeface="宋体" panose="02010600030101010101" pitchFamily="2" charset="-122"/>
                        </a:rPr>
                        <a:t>孙</a:t>
                      </a:r>
                      <a:r>
                        <a:rPr lang="en-US" sz="1200" b="0" spc="60">
                          <a:latin typeface="Arial" panose="020B0604020202020204" pitchFamily="34" charset="0"/>
                          <a:ea typeface="汉仪君黑-55W" panose="00020600040101010101" charset="-122"/>
                          <a:cs typeface="宋体" panose="02010600030101010101" pitchFamily="2" charset="-122"/>
                        </a:rPr>
                        <a:t>老师</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0571-888208089</a:t>
                      </a:r>
                      <a:endParaRPr lang="en-US" sz="1200" b="0" spc="60">
                        <a:latin typeface="Arial" panose="020B0604020202020204" pitchFamily="34" charset="0"/>
                        <a:ea typeface="汉仪君黑-55W" panose="00020600040101010101" charset="-122"/>
                        <a:cs typeface="宋体" panose="02010600030101010101" pitchFamily="2" charset="-122"/>
                      </a:endParaRPr>
                    </a:p>
                    <a:p>
                      <a:pPr indent="0" algn="l">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jijisun@zju.edu.cn</a:t>
                      </a:r>
                      <a:endParaRPr 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5460">
                <a:tc>
                  <a:txBody>
                    <a:bodyPr/>
                    <a:p>
                      <a:pPr indent="0" algn="ctr">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脑院</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赵老师</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0571-87076127</a:t>
                      </a:r>
                      <a:endParaRPr lang="en-US" sz="1200" b="0" spc="60">
                        <a:latin typeface="Arial" panose="020B0604020202020204" pitchFamily="34" charset="0"/>
                        <a:ea typeface="汉仪君黑-55W" panose="00020600040101010101" charset="-122"/>
                        <a:cs typeface="宋体" panose="02010600030101010101" pitchFamily="2" charset="-122"/>
                      </a:endParaRPr>
                    </a:p>
                    <a:p>
                      <a:pPr indent="0" algn="l">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yenizhao@zju.edu.cn</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5460">
                <a:tc>
                  <a:txBody>
                    <a:bodyPr/>
                    <a:p>
                      <a:pPr indent="0" algn="ctr">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公卫系</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曾老师</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0571-88208099</a:t>
                      </a:r>
                      <a:endParaRPr lang="en-US" sz="1200" b="0" spc="60">
                        <a:latin typeface="Arial" panose="020B0604020202020204" pitchFamily="34" charset="0"/>
                        <a:ea typeface="汉仪君黑-55W" panose="00020600040101010101" charset="-122"/>
                        <a:cs typeface="宋体" panose="02010600030101010101" pitchFamily="2" charset="-122"/>
                      </a:endParaRPr>
                    </a:p>
                    <a:p>
                      <a:pPr indent="0" algn="l">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zengyuhang@zju.edu.cn</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24535">
                <a:tc>
                  <a:txBody>
                    <a:bodyPr/>
                    <a:p>
                      <a:pPr indent="0" algn="ctr">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浙一</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刘老师</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lnSpc>
                          <a:spcPct val="120000"/>
                        </a:lnSpc>
                        <a:spcBef>
                          <a:spcPts val="0"/>
                        </a:spcBef>
                        <a:spcAft>
                          <a:spcPts val="0"/>
                        </a:spcAft>
                        <a:buNone/>
                      </a:pPr>
                      <a:r>
                        <a:rPr lang="en-US" sz="1200" b="0" spc="60" dirty="0">
                          <a:latin typeface="Arial" panose="020B0604020202020204" pitchFamily="34" charset="0"/>
                          <a:ea typeface="汉仪君黑-55W" panose="00020600040101010101" charset="-122"/>
                          <a:cs typeface="微软雅黑" panose="020B0503020204020204" charset="-122"/>
                        </a:rPr>
                        <a:t>0571-87231277</a:t>
                      </a:r>
                      <a:endParaRPr lang="en-US" sz="1200" b="0" spc="60" dirty="0">
                        <a:latin typeface="Arial" panose="020B0604020202020204" pitchFamily="34" charset="0"/>
                        <a:ea typeface="汉仪君黑-55W" panose="00020600040101010101" charset="-122"/>
                        <a:cs typeface="微软雅黑" panose="020B0503020204020204" charset="-122"/>
                      </a:endParaRPr>
                    </a:p>
                    <a:p>
                      <a:pPr indent="0" algn="l">
                        <a:lnSpc>
                          <a:spcPct val="120000"/>
                        </a:lnSpc>
                        <a:spcBef>
                          <a:spcPts val="0"/>
                        </a:spcBef>
                        <a:spcAft>
                          <a:spcPts val="0"/>
                        </a:spcAft>
                        <a:buNone/>
                      </a:pPr>
                      <a:r>
                        <a:rPr lang="en-US" altLang="zh-CN" sz="1200" b="0" spc="60" dirty="0">
                          <a:latin typeface="Arial" panose="020B0604020202020204" pitchFamily="34" charset="0"/>
                          <a:ea typeface="汉仪君黑-55W" panose="00020600040101010101" charset="-122"/>
                          <a:cs typeface="微软雅黑" panose="020B0503020204020204" charset="-122"/>
                        </a:rPr>
                        <a:t>zju1graduate@163.com</a:t>
                      </a:r>
                      <a:endParaRPr lang="en-US" altLang="zh-CN" sz="1200" b="0" spc="60" dirty="0">
                        <a:latin typeface="Arial" panose="020B0604020202020204" pitchFamily="34" charset="0"/>
                        <a:ea typeface="汉仪君黑-55W" panose="00020600040101010101" charset="-122"/>
                        <a:cs typeface="微软雅黑" panose="020B0503020204020204" charset="-122"/>
                      </a:endParaRPr>
                    </a:p>
                    <a:p>
                      <a:pPr indent="0" algn="l">
                        <a:lnSpc>
                          <a:spcPct val="120000"/>
                        </a:lnSpc>
                        <a:spcBef>
                          <a:spcPts val="0"/>
                        </a:spcBef>
                        <a:spcAft>
                          <a:spcPts val="0"/>
                        </a:spcAft>
                        <a:buNone/>
                      </a:pPr>
                      <a:r>
                        <a:rPr lang="zh-CN" altLang="en-US" sz="1200" b="0" spc="60" dirty="0">
                          <a:latin typeface="Arial" panose="020B0604020202020204" pitchFamily="34" charset="0"/>
                          <a:ea typeface="汉仪君黑-55W" panose="00020600040101010101" charset="-122"/>
                          <a:cs typeface="微软雅黑" panose="020B0503020204020204" charset="-122"/>
                        </a:rPr>
                        <a:t>同力</a:t>
                      </a:r>
                      <a:r>
                        <a:rPr lang="en-US" altLang="en-US" sz="1200" b="0" spc="60" dirty="0">
                          <a:latin typeface="Arial" panose="020B0604020202020204" pitchFamily="34" charset="0"/>
                          <a:ea typeface="汉仪君黑-55W" panose="00020600040101010101" charset="-122"/>
                          <a:cs typeface="微软雅黑" panose="020B0503020204020204" charset="-122"/>
                        </a:rPr>
                        <a:t>QQ</a:t>
                      </a:r>
                      <a:r>
                        <a:rPr lang="zh-CN" altLang="en-US" sz="1200" b="0" spc="60" dirty="0">
                          <a:latin typeface="Arial" panose="020B0604020202020204" pitchFamily="34" charset="0"/>
                          <a:ea typeface="汉仪君黑-55W" panose="00020600040101010101" charset="-122"/>
                          <a:cs typeface="微软雅黑" panose="020B0503020204020204" charset="-122"/>
                        </a:rPr>
                        <a:t>群号：</a:t>
                      </a:r>
                      <a:r>
                        <a:rPr lang="en-US" altLang="zh-CN" sz="1200" b="0" spc="60" dirty="0">
                          <a:latin typeface="Arial" panose="020B0604020202020204" pitchFamily="34" charset="0"/>
                          <a:ea typeface="汉仪君黑-55W" panose="00020600040101010101" charset="-122"/>
                          <a:cs typeface="微软雅黑" panose="020B0503020204020204" charset="-122"/>
                        </a:rPr>
                        <a:t>457986036</a:t>
                      </a:r>
                      <a:endParaRPr lang="en-US" altLang="zh-CN" sz="1200" b="0" spc="60" dirty="0">
                        <a:latin typeface="Arial" panose="020B0604020202020204" pitchFamily="34" charset="0"/>
                        <a:ea typeface="汉仪君黑-55W" panose="00020600040101010101" charset="-122"/>
                        <a:cs typeface="微软雅黑" panose="020B0503020204020204"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5460">
                <a:tc>
                  <a:txBody>
                    <a:bodyPr/>
                    <a:p>
                      <a:pPr indent="0" algn="ctr">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浙二</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王老师</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0571-87784574</a:t>
                      </a:r>
                      <a:endParaRPr lang="en-US" sz="1200" b="0" spc="60">
                        <a:latin typeface="Arial" panose="020B0604020202020204" pitchFamily="34" charset="0"/>
                        <a:ea typeface="汉仪君黑-55W" panose="00020600040101010101" charset="-122"/>
                        <a:cs typeface="宋体" panose="02010600030101010101" pitchFamily="2" charset="-122"/>
                      </a:endParaRPr>
                    </a:p>
                    <a:p>
                      <a:pPr indent="0" algn="l">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zeyyyjs@163.com</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5460">
                <a:tc>
                  <a:txBody>
                    <a:bodyPr/>
                    <a:p>
                      <a:pPr indent="0" algn="ctr">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邵院</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20000"/>
                        </a:lnSpc>
                        <a:spcBef>
                          <a:spcPts val="0"/>
                        </a:spcBef>
                        <a:spcAft>
                          <a:spcPts val="0"/>
                        </a:spcAft>
                        <a:buNone/>
                      </a:pPr>
                      <a:r>
                        <a:rPr lang="zh-CN" altLang="en-US" sz="1200" b="0" spc="60">
                          <a:latin typeface="Arial" panose="020B0604020202020204" pitchFamily="34" charset="0"/>
                          <a:ea typeface="汉仪君黑-55W" panose="00020600040101010101" charset="-122"/>
                          <a:cs typeface="宋体" panose="02010600030101010101" pitchFamily="2" charset="-122"/>
                        </a:rPr>
                        <a:t>柳</a:t>
                      </a:r>
                      <a:r>
                        <a:rPr lang="en-US" sz="1200" b="0" spc="60">
                          <a:latin typeface="Arial" panose="020B0604020202020204" pitchFamily="34" charset="0"/>
                          <a:ea typeface="汉仪君黑-55W" panose="00020600040101010101" charset="-122"/>
                          <a:cs typeface="宋体" panose="02010600030101010101" pitchFamily="2" charset="-122"/>
                        </a:rPr>
                        <a:t>老师</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lnSpc>
                          <a:spcPct val="120000"/>
                        </a:lnSpc>
                        <a:spcBef>
                          <a:spcPts val="0"/>
                        </a:spcBef>
                        <a:spcAft>
                          <a:spcPts val="0"/>
                        </a:spcAft>
                        <a:buNone/>
                      </a:pPr>
                      <a:r>
                        <a:rPr lang="en-US" altLang="zh-CN" sz="1200" b="0" spc="60" dirty="0">
                          <a:latin typeface="Arial" panose="020B0604020202020204" pitchFamily="34" charset="0"/>
                          <a:ea typeface="汉仪君黑-55W" panose="00020600040101010101" charset="-122"/>
                          <a:cs typeface="宋体" panose="02010600030101010101" pitchFamily="2" charset="-122"/>
                        </a:rPr>
                        <a:t>0571-</a:t>
                      </a:r>
                      <a:r>
                        <a:rPr lang="en-US" sz="1200" b="0" spc="60" dirty="0">
                          <a:latin typeface="Arial" panose="020B0604020202020204" pitchFamily="34" charset="0"/>
                          <a:ea typeface="汉仪君黑-55W" panose="00020600040101010101" charset="-122"/>
                          <a:cs typeface="宋体" panose="02010600030101010101" pitchFamily="2" charset="-122"/>
                        </a:rPr>
                        <a:t>86006573</a:t>
                      </a:r>
                      <a:endParaRPr lang="en-US" sz="1200" b="0" spc="60" dirty="0">
                        <a:latin typeface="Arial" panose="020B0604020202020204" pitchFamily="34" charset="0"/>
                        <a:ea typeface="汉仪君黑-55W" panose="00020600040101010101" charset="-122"/>
                        <a:cs typeface="宋体" panose="02010600030101010101" pitchFamily="2" charset="-122"/>
                      </a:endParaRPr>
                    </a:p>
                    <a:p>
                      <a:pPr indent="0" algn="l">
                        <a:lnSpc>
                          <a:spcPct val="120000"/>
                        </a:lnSpc>
                        <a:spcBef>
                          <a:spcPts val="0"/>
                        </a:spcBef>
                        <a:spcAft>
                          <a:spcPts val="0"/>
                        </a:spcAft>
                        <a:buNone/>
                      </a:pPr>
                      <a:r>
                        <a:rPr lang="en-US" sz="1200" b="0" spc="60" dirty="0">
                          <a:latin typeface="Arial" panose="020B0604020202020204" pitchFamily="34" charset="0"/>
                          <a:ea typeface="汉仪君黑-55W" panose="00020600040101010101" charset="-122"/>
                          <a:cs typeface="宋体" panose="02010600030101010101" pitchFamily="2" charset="-122"/>
                        </a:rPr>
                        <a:t>syf_yjs@163.com</a:t>
                      </a:r>
                      <a:endParaRPr lang="en-US" altLang="en-US" sz="1200" b="0" spc="60" dirty="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5460">
                <a:tc>
                  <a:txBody>
                    <a:bodyPr/>
                    <a:p>
                      <a:pPr indent="0" algn="ctr">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妇保</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汪老师</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lnSpc>
                          <a:spcPct val="120000"/>
                        </a:lnSpc>
                        <a:spcBef>
                          <a:spcPts val="0"/>
                        </a:spcBef>
                        <a:spcAft>
                          <a:spcPts val="0"/>
                        </a:spcAft>
                        <a:buNone/>
                      </a:pPr>
                      <a:r>
                        <a:rPr lang="en-US" sz="1200" b="0" spc="60" dirty="0">
                          <a:latin typeface="Arial" panose="020B0604020202020204" pitchFamily="34" charset="0"/>
                          <a:ea typeface="汉仪君黑-55W" panose="00020600040101010101" charset="-122"/>
                          <a:cs typeface="宋体" panose="02010600030101010101" pitchFamily="2" charset="-122"/>
                        </a:rPr>
                        <a:t>05718999867</a:t>
                      </a:r>
                      <a:endParaRPr lang="en-US" sz="1200" b="0" spc="60" dirty="0">
                        <a:latin typeface="Arial" panose="020B0604020202020204" pitchFamily="34" charset="0"/>
                        <a:ea typeface="汉仪君黑-55W" panose="00020600040101010101" charset="-122"/>
                        <a:cs typeface="宋体" panose="02010600030101010101" pitchFamily="2" charset="-122"/>
                      </a:endParaRPr>
                    </a:p>
                    <a:p>
                      <a:pPr indent="0" algn="l">
                        <a:lnSpc>
                          <a:spcPct val="120000"/>
                        </a:lnSpc>
                        <a:spcBef>
                          <a:spcPts val="0"/>
                        </a:spcBef>
                        <a:spcAft>
                          <a:spcPts val="0"/>
                        </a:spcAft>
                        <a:buNone/>
                      </a:pPr>
                      <a:r>
                        <a:rPr lang="en-US" sz="1200" b="0" spc="60" dirty="0">
                          <a:latin typeface="Arial" panose="020B0604020202020204" pitchFamily="34" charset="0"/>
                          <a:ea typeface="汉仪君黑-55W" panose="00020600040101010101" charset="-122"/>
                          <a:cs typeface="宋体" panose="02010600030101010101" pitchFamily="2" charset="-122"/>
                        </a:rPr>
                        <a:t>zdfy@zju.edu.cn</a:t>
                      </a:r>
                      <a:endParaRPr lang="en-US" altLang="en-US" sz="1200" b="0" spc="60" dirty="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5460">
                <a:tc>
                  <a:txBody>
                    <a:bodyPr/>
                    <a:p>
                      <a:pPr indent="0" algn="ctr">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儿保</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20000"/>
                        </a:lnSpc>
                        <a:spcBef>
                          <a:spcPts val="0"/>
                        </a:spcBef>
                        <a:spcAft>
                          <a:spcPts val="0"/>
                        </a:spcAft>
                        <a:buNone/>
                      </a:pPr>
                      <a:r>
                        <a:rPr lang="zh-CN" altLang="en-US" sz="1200" b="0" spc="60">
                          <a:latin typeface="Arial" panose="020B0604020202020204" pitchFamily="34" charset="0"/>
                          <a:ea typeface="汉仪君黑-55W" panose="00020600040101010101" charset="-122"/>
                          <a:cs typeface="宋体" panose="02010600030101010101" pitchFamily="2" charset="-122"/>
                        </a:rPr>
                        <a:t>俞</a:t>
                      </a:r>
                      <a:r>
                        <a:rPr lang="en-US" sz="1200" b="0" spc="60">
                          <a:latin typeface="Arial" panose="020B0604020202020204" pitchFamily="34" charset="0"/>
                          <a:ea typeface="汉仪君黑-55W" panose="00020600040101010101" charset="-122"/>
                          <a:cs typeface="宋体" panose="02010600030101010101" pitchFamily="2" charset="-122"/>
                        </a:rPr>
                        <a:t>老师</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lnSpc>
                          <a:spcPct val="120000"/>
                        </a:lnSpc>
                        <a:spcBef>
                          <a:spcPts val="0"/>
                        </a:spcBef>
                        <a:spcAft>
                          <a:spcPts val="0"/>
                        </a:spcAft>
                        <a:buNone/>
                      </a:pPr>
                      <a:r>
                        <a:rPr lang="en-US" sz="1200" b="0" spc="60" dirty="0">
                          <a:latin typeface="Arial" panose="020B0604020202020204" pitchFamily="34" charset="0"/>
                          <a:ea typeface="汉仪君黑-55W" panose="00020600040101010101" charset="-122"/>
                          <a:cs typeface="宋体" panose="02010600030101010101" pitchFamily="2" charset="-122"/>
                        </a:rPr>
                        <a:t>0571-87078641</a:t>
                      </a:r>
                      <a:endParaRPr lang="en-US" sz="1200" b="0" spc="60" dirty="0">
                        <a:latin typeface="Arial" panose="020B0604020202020204" pitchFamily="34" charset="0"/>
                        <a:ea typeface="汉仪君黑-55W" panose="00020600040101010101" charset="-122"/>
                        <a:cs typeface="宋体" panose="02010600030101010101" pitchFamily="2" charset="-122"/>
                      </a:endParaRPr>
                    </a:p>
                    <a:p>
                      <a:pPr indent="0" algn="l">
                        <a:lnSpc>
                          <a:spcPct val="120000"/>
                        </a:lnSpc>
                        <a:spcBef>
                          <a:spcPts val="0"/>
                        </a:spcBef>
                        <a:spcAft>
                          <a:spcPts val="0"/>
                        </a:spcAft>
                        <a:buNone/>
                      </a:pPr>
                      <a:r>
                        <a:rPr lang="en-US" sz="1200" b="0" spc="60" dirty="0">
                          <a:latin typeface="Arial" panose="020B0604020202020204" pitchFamily="34" charset="0"/>
                          <a:ea typeface="汉仪君黑-55W" panose="00020600040101010101" charset="-122"/>
                          <a:cs typeface="宋体" panose="02010600030101010101" pitchFamily="2" charset="-122"/>
                        </a:rPr>
                        <a:t> zdeydb@163.com</a:t>
                      </a:r>
                      <a:endParaRPr lang="en-US" sz="1200" b="0" spc="60" dirty="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5460">
                <a:tc>
                  <a:txBody>
                    <a:bodyPr/>
                    <a:p>
                      <a:pPr indent="0" algn="ctr">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口腔</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董老师</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lnSpc>
                          <a:spcPct val="120000"/>
                        </a:lnSpc>
                        <a:spcBef>
                          <a:spcPts val="0"/>
                        </a:spcBef>
                        <a:spcAft>
                          <a:spcPts val="0"/>
                        </a:spcAft>
                        <a:buNone/>
                      </a:pPr>
                      <a:r>
                        <a:rPr lang="en-US" sz="1200" b="0" spc="60" dirty="0">
                          <a:latin typeface="Arial" panose="020B0604020202020204" pitchFamily="34" charset="0"/>
                          <a:ea typeface="汉仪君黑-55W" panose="00020600040101010101" charset="-122"/>
                          <a:cs typeface="宋体" panose="02010600030101010101" pitchFamily="2" charset="-122"/>
                        </a:rPr>
                        <a:t>0571-87219287 </a:t>
                      </a:r>
                      <a:endParaRPr lang="en-US" sz="1200" b="0" spc="60" dirty="0">
                        <a:latin typeface="Arial" panose="020B0604020202020204" pitchFamily="34" charset="0"/>
                        <a:ea typeface="汉仪君黑-55W" panose="00020600040101010101" charset="-122"/>
                        <a:cs typeface="宋体" panose="02010600030101010101" pitchFamily="2" charset="-122"/>
                      </a:endParaRPr>
                    </a:p>
                    <a:p>
                      <a:pPr indent="0" algn="l">
                        <a:lnSpc>
                          <a:spcPct val="120000"/>
                        </a:lnSpc>
                        <a:spcBef>
                          <a:spcPts val="0"/>
                        </a:spcBef>
                        <a:spcAft>
                          <a:spcPts val="0"/>
                        </a:spcAft>
                        <a:buNone/>
                      </a:pPr>
                      <a:r>
                        <a:rPr lang="en-US" sz="1200" b="0" spc="60" dirty="0">
                          <a:latin typeface="Arial" panose="020B0604020202020204" pitchFamily="34" charset="0"/>
                          <a:ea typeface="汉仪君黑-55W" panose="00020600040101010101" charset="-122"/>
                          <a:cs typeface="宋体" panose="02010600030101010101" pitchFamily="2" charset="-122"/>
                        </a:rPr>
                        <a:t>540105024@qq.com</a:t>
                      </a:r>
                      <a:endParaRPr lang="en-US" altLang="en-US" sz="1200" b="0" spc="60" dirty="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graphicFrame>
        <p:nvGraphicFramePr>
          <p:cNvPr id="6" name="表格 5"/>
          <p:cNvGraphicFramePr/>
          <p:nvPr>
            <p:custDataLst>
              <p:tags r:id="rId5"/>
            </p:custDataLst>
          </p:nvPr>
        </p:nvGraphicFramePr>
        <p:xfrm>
          <a:off x="6401903" y="1942094"/>
          <a:ext cx="3938270" cy="4147820"/>
        </p:xfrm>
        <a:graphic>
          <a:graphicData uri="http://schemas.openxmlformats.org/drawingml/2006/table">
            <a:tbl>
              <a:tblPr/>
              <a:tblGrid>
                <a:gridCol w="836930"/>
                <a:gridCol w="788035"/>
                <a:gridCol w="2313305"/>
              </a:tblGrid>
              <a:tr h="455295">
                <a:tc>
                  <a:txBody>
                    <a:bodyPr/>
                    <a:p>
                      <a:pPr indent="0" algn="l">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浙四</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20000"/>
                        </a:lnSpc>
                        <a:spcBef>
                          <a:spcPts val="0"/>
                        </a:spcBef>
                        <a:spcAft>
                          <a:spcPts val="0"/>
                        </a:spcAft>
                        <a:buNone/>
                      </a:pPr>
                      <a:r>
                        <a:rPr lang="zh-CN" altLang="en-US" sz="1200" b="0" spc="60">
                          <a:latin typeface="Arial" panose="020B0604020202020204" pitchFamily="34" charset="0"/>
                          <a:ea typeface="汉仪君黑-55W" panose="00020600040101010101" charset="-122"/>
                          <a:cs typeface="宋体" panose="02010600030101010101" pitchFamily="2" charset="-122"/>
                        </a:rPr>
                        <a:t>徐</a:t>
                      </a:r>
                      <a:r>
                        <a:rPr lang="en-US" sz="1200" b="0" spc="60">
                          <a:latin typeface="Arial" panose="020B0604020202020204" pitchFamily="34" charset="0"/>
                          <a:ea typeface="汉仪君黑-55W" panose="00020600040101010101" charset="-122"/>
                          <a:cs typeface="宋体" panose="02010600030101010101" pitchFamily="2" charset="-122"/>
                        </a:rPr>
                        <a:t>老师</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0579-89935022</a:t>
                      </a:r>
                      <a:endParaRPr lang="en-US" sz="1200" b="0" spc="60">
                        <a:latin typeface="Arial" panose="020B0604020202020204" pitchFamily="34" charset="0"/>
                        <a:ea typeface="汉仪君黑-55W" panose="00020600040101010101" charset="-122"/>
                        <a:cs typeface="宋体" panose="02010600030101010101" pitchFamily="2" charset="-122"/>
                      </a:endParaRPr>
                    </a:p>
                    <a:p>
                      <a:pPr indent="0" algn="l">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zju4hxwsq@126.com</a:t>
                      </a:r>
                      <a:endParaRPr 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40385">
                <a:tc>
                  <a:txBody>
                    <a:bodyPr/>
                    <a:p>
                      <a:pPr algn="l">
                        <a:lnSpc>
                          <a:spcPct val="120000"/>
                        </a:lnSpc>
                        <a:spcBef>
                          <a:spcPts val="0"/>
                        </a:spcBef>
                        <a:spcAft>
                          <a:spcPts val="0"/>
                        </a:spcAft>
                        <a:buClrTx/>
                        <a:buSzTx/>
                        <a:buFontTx/>
                        <a:buNone/>
                      </a:pPr>
                      <a:r>
                        <a:rPr lang="en-US" sz="1200" b="0" spc="60">
                          <a:latin typeface="Arial" panose="020B0604020202020204" pitchFamily="34" charset="0"/>
                          <a:ea typeface="汉仪君黑-55W" panose="00020600040101010101" charset="-122"/>
                          <a:cs typeface="宋体" panose="02010600030101010101" pitchFamily="2" charset="-122"/>
                        </a:rPr>
                        <a:t>转化院</a:t>
                      </a:r>
                      <a:endParaRPr 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lnSpc>
                          <a:spcPct val="120000"/>
                        </a:lnSpc>
                        <a:spcBef>
                          <a:spcPts val="0"/>
                        </a:spcBef>
                        <a:spcAft>
                          <a:spcPts val="0"/>
                        </a:spcAft>
                        <a:buClrTx/>
                        <a:buSzTx/>
                        <a:buFontTx/>
                        <a:buNone/>
                      </a:pPr>
                      <a:r>
                        <a:rPr lang="en-US" sz="1200" b="0" spc="60">
                          <a:latin typeface="Arial" panose="020B0604020202020204" pitchFamily="34" charset="0"/>
                          <a:ea typeface="汉仪君黑-55W" panose="00020600040101010101" charset="-122"/>
                          <a:cs typeface="宋体" panose="02010600030101010101" pitchFamily="2" charset="-122"/>
                        </a:rPr>
                        <a:t>王老师</a:t>
                      </a:r>
                      <a:endParaRPr 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lnSpc>
                          <a:spcPct val="120000"/>
                        </a:lnSpc>
                        <a:spcBef>
                          <a:spcPts val="0"/>
                        </a:spcBef>
                        <a:spcAft>
                          <a:spcPts val="0"/>
                        </a:spcAft>
                        <a:buClrTx/>
                        <a:buSzTx/>
                        <a:buFontTx/>
                        <a:buNone/>
                      </a:pPr>
                      <a:r>
                        <a:rPr lang="en-US" sz="1200" b="0" spc="60">
                          <a:latin typeface="Arial" panose="020B0604020202020204" pitchFamily="34" charset="0"/>
                          <a:ea typeface="汉仪君黑-55W" panose="00020600040101010101" charset="-122"/>
                          <a:cs typeface="宋体" panose="02010600030101010101" pitchFamily="2" charset="-122"/>
                        </a:rPr>
                        <a:t>0571-88981576</a:t>
                      </a:r>
                      <a:endParaRPr lang="en-US" sz="1200" b="0" spc="60">
                        <a:latin typeface="Arial" panose="020B0604020202020204" pitchFamily="34" charset="0"/>
                        <a:ea typeface="汉仪君黑-55W" panose="00020600040101010101" charset="-122"/>
                        <a:cs typeface="宋体" panose="02010600030101010101" pitchFamily="2" charset="-122"/>
                      </a:endParaRPr>
                    </a:p>
                    <a:p>
                      <a:pPr algn="l">
                        <a:lnSpc>
                          <a:spcPct val="120000"/>
                        </a:lnSpc>
                        <a:spcBef>
                          <a:spcPts val="0"/>
                        </a:spcBef>
                        <a:spcAft>
                          <a:spcPts val="0"/>
                        </a:spcAft>
                        <a:buClrTx/>
                        <a:buSzTx/>
                        <a:buFontTx/>
                        <a:buNone/>
                      </a:pPr>
                      <a:r>
                        <a:rPr lang="en-US" sz="1200" b="0" spc="60">
                          <a:latin typeface="Arial" panose="020B0604020202020204" pitchFamily="34" charset="0"/>
                          <a:ea typeface="汉仪君黑-55W" panose="00020600040101010101" charset="-122"/>
                          <a:cs typeface="宋体" panose="02010600030101010101" pitchFamily="2" charset="-122"/>
                        </a:rPr>
                        <a:t>mengyaowang@zju.edu.cn</a:t>
                      </a:r>
                      <a:endParaRPr 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86410">
                <a:tc>
                  <a:txBody>
                    <a:bodyPr/>
                    <a:p>
                      <a:pPr indent="0" algn="l">
                        <a:lnSpc>
                          <a:spcPct val="120000"/>
                        </a:lnSpc>
                        <a:spcBef>
                          <a:spcPts val="0"/>
                        </a:spcBef>
                        <a:spcAft>
                          <a:spcPts val="0"/>
                        </a:spcAft>
                        <a:buNone/>
                      </a:pPr>
                      <a:r>
                        <a:rPr lang="zh-CN" altLang="en-US" sz="1200" b="0" spc="60">
                          <a:latin typeface="Arial" panose="020B0604020202020204" pitchFamily="34" charset="0"/>
                          <a:ea typeface="汉仪君黑-55W" panose="00020600040101010101" charset="-122"/>
                          <a:cs typeface="宋体" panose="02010600030101010101" pitchFamily="2" charset="-122"/>
                        </a:rPr>
                        <a:t>遗传所</a:t>
                      </a:r>
                      <a:endParaRPr lang="zh-CN"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20000"/>
                        </a:lnSpc>
                        <a:spcBef>
                          <a:spcPts val="0"/>
                        </a:spcBef>
                        <a:spcAft>
                          <a:spcPts val="0"/>
                        </a:spcAft>
                        <a:buNone/>
                      </a:pPr>
                      <a:r>
                        <a:rPr lang="zh-CN" altLang="en-US" sz="1200" b="0" spc="60">
                          <a:latin typeface="Arial" panose="020B0604020202020204" pitchFamily="34" charset="0"/>
                          <a:ea typeface="汉仪君黑-55W" panose="00020600040101010101" charset="-122"/>
                          <a:cs typeface="宋体" panose="02010600030101010101" pitchFamily="2" charset="-122"/>
                        </a:rPr>
                        <a:t>高老师</a:t>
                      </a:r>
                      <a:endParaRPr lang="zh-CN"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lnSpc>
                          <a:spcPct val="120000"/>
                        </a:lnSpc>
                        <a:spcBef>
                          <a:spcPts val="0"/>
                        </a:spcBef>
                        <a:spcAft>
                          <a:spcPts val="0"/>
                        </a:spcAft>
                        <a:buNone/>
                      </a:pPr>
                      <a:r>
                        <a:rPr lang="en-US" altLang="en-US" sz="1200" b="0" spc="60">
                          <a:latin typeface="Arial" panose="020B0604020202020204" pitchFamily="34" charset="0"/>
                          <a:ea typeface="汉仪君黑-55W" panose="00020600040101010101" charset="-122"/>
                          <a:cs typeface="宋体" panose="02010600030101010101" pitchFamily="2" charset="-122"/>
                        </a:rPr>
                        <a:t>yinglonggao@zju.edu.cn</a:t>
                      </a:r>
                      <a:endParaRPr lang="en-US" altLang="en-US" sz="1200" b="0" spc="60">
                        <a:latin typeface="Arial" panose="020B0604020202020204" pitchFamily="34" charset="0"/>
                        <a:ea typeface="汉仪君黑-55W" panose="00020600040101010101" charset="-122"/>
                        <a:cs typeface="宋体" panose="02010600030101010101" pitchFamily="2" charset="-122"/>
                      </a:endParaRPr>
                    </a:p>
                    <a:p>
                      <a:pPr indent="0" algn="l">
                        <a:lnSpc>
                          <a:spcPct val="120000"/>
                        </a:lnSpc>
                        <a:spcBef>
                          <a:spcPts val="0"/>
                        </a:spcBef>
                        <a:spcAft>
                          <a:spcPts val="0"/>
                        </a:spcAft>
                        <a:buNone/>
                      </a:pPr>
                      <a:r>
                        <a:rPr lang="en-US" altLang="en-US" sz="1200" b="0" spc="60">
                          <a:latin typeface="Arial" panose="020B0604020202020204" pitchFamily="34" charset="0"/>
                          <a:ea typeface="汉仪君黑-55W" panose="00020600040101010101" charset="-122"/>
                          <a:cs typeface="宋体" panose="02010600030101010101" pitchFamily="2" charset="-122"/>
                        </a:rPr>
                        <a:t>0571-88208328</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16280">
                <a:tc>
                  <a:txBody>
                    <a:bodyPr/>
                    <a:p>
                      <a:pPr indent="0" algn="l">
                        <a:lnSpc>
                          <a:spcPct val="120000"/>
                        </a:lnSpc>
                        <a:spcBef>
                          <a:spcPts val="0"/>
                        </a:spcBef>
                        <a:spcAft>
                          <a:spcPts val="0"/>
                        </a:spcAft>
                        <a:buNone/>
                      </a:pPr>
                      <a:r>
                        <a:rPr lang="zh-CN" altLang="en-US" sz="1200" b="0" spc="60">
                          <a:latin typeface="Arial" panose="020B0604020202020204" pitchFamily="34" charset="0"/>
                          <a:ea typeface="汉仪君黑-55W" panose="00020600040101010101" charset="-122"/>
                          <a:cs typeface="宋体" panose="02010600030101010101" pitchFamily="2" charset="-122"/>
                        </a:rPr>
                        <a:t>系统所</a:t>
                      </a:r>
                      <a:endParaRPr lang="zh-CN"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20000"/>
                        </a:lnSpc>
                        <a:spcBef>
                          <a:spcPts val="0"/>
                        </a:spcBef>
                        <a:spcAft>
                          <a:spcPts val="0"/>
                        </a:spcAft>
                        <a:buNone/>
                      </a:pPr>
                      <a:r>
                        <a:rPr lang="zh-CN" altLang="en-US" sz="1200" b="0" spc="60">
                          <a:latin typeface="Arial" panose="020B0604020202020204" pitchFamily="34" charset="0"/>
                          <a:ea typeface="汉仪君黑-55W" panose="00020600040101010101" charset="-122"/>
                          <a:cs typeface="宋体" panose="02010600030101010101" pitchFamily="2" charset="-122"/>
                        </a:rPr>
                        <a:t>王老师</a:t>
                      </a:r>
                      <a:endParaRPr lang="zh-CN"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lnSpc>
                          <a:spcPct val="120000"/>
                        </a:lnSpc>
                        <a:spcBef>
                          <a:spcPts val="0"/>
                        </a:spcBef>
                        <a:spcAft>
                          <a:spcPts val="0"/>
                        </a:spcAft>
                        <a:buNone/>
                      </a:pPr>
                      <a:r>
                        <a:rPr lang="en-US" altLang="en-US" sz="1200" b="0" spc="60">
                          <a:latin typeface="Arial" panose="020B0604020202020204" pitchFamily="34" charset="0"/>
                          <a:ea typeface="汉仪君黑-55W" panose="00020600040101010101" charset="-122"/>
                          <a:cs typeface="宋体" panose="02010600030101010101" pitchFamily="2" charset="-122"/>
                        </a:rPr>
                        <a:t>0571-86971735</a:t>
                      </a:r>
                      <a:endParaRPr lang="en-US" altLang="en-US" sz="1200" b="0" spc="60">
                        <a:latin typeface="Arial" panose="020B0604020202020204" pitchFamily="34" charset="0"/>
                        <a:ea typeface="汉仪君黑-55W" panose="00020600040101010101" charset="-122"/>
                        <a:cs typeface="宋体" panose="02010600030101010101" pitchFamily="2" charset="-122"/>
                      </a:endParaRPr>
                    </a:p>
                    <a:p>
                      <a:pPr indent="0" algn="l">
                        <a:lnSpc>
                          <a:spcPct val="120000"/>
                        </a:lnSpc>
                        <a:spcBef>
                          <a:spcPts val="0"/>
                        </a:spcBef>
                        <a:spcAft>
                          <a:spcPts val="0"/>
                        </a:spcAft>
                        <a:buNone/>
                      </a:pPr>
                      <a:r>
                        <a:rPr lang="en-US" altLang="en-US" sz="1200" b="0" spc="60">
                          <a:latin typeface="Arial" panose="020B0604020202020204" pitchFamily="34" charset="0"/>
                          <a:ea typeface="汉仪君黑-55W" panose="00020600040101010101" charset="-122"/>
                          <a:cs typeface="宋体" panose="02010600030101010101" pitchFamily="2" charset="-122"/>
                        </a:rPr>
                        <a:t>0921A55@zju.edu.cn</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25145">
                <a:tc>
                  <a:txBody>
                    <a:bodyPr/>
                    <a:p>
                      <a:pPr indent="0" algn="l">
                        <a:lnSpc>
                          <a:spcPct val="120000"/>
                        </a:lnSpc>
                        <a:spcBef>
                          <a:spcPts val="0"/>
                        </a:spcBef>
                        <a:spcAft>
                          <a:spcPts val="0"/>
                        </a:spcAft>
                        <a:buNone/>
                      </a:pPr>
                      <a:r>
                        <a:rPr lang="zh-CN" altLang="en-US" sz="1200" b="0" spc="60">
                          <a:latin typeface="Arial" panose="020B0604020202020204" pitchFamily="34" charset="0"/>
                          <a:ea typeface="汉仪君黑-55W" panose="00020600040101010101" charset="-122"/>
                          <a:cs typeface="宋体" panose="02010600030101010101" pitchFamily="2" charset="-122"/>
                        </a:rPr>
                        <a:t>生研院</a:t>
                      </a:r>
                      <a:endParaRPr lang="zh-CN"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20000"/>
                        </a:lnSpc>
                        <a:spcBef>
                          <a:spcPts val="0"/>
                        </a:spcBef>
                        <a:spcAft>
                          <a:spcPts val="0"/>
                        </a:spcAft>
                        <a:buNone/>
                      </a:pPr>
                      <a:r>
                        <a:rPr lang="zh-CN" altLang="en-US" sz="1200" b="0" spc="60">
                          <a:latin typeface="Arial" panose="020B0604020202020204" pitchFamily="34" charset="0"/>
                          <a:ea typeface="汉仪君黑-55W" panose="00020600040101010101" charset="-122"/>
                          <a:cs typeface="宋体" panose="02010600030101010101" pitchFamily="2" charset="-122"/>
                        </a:rPr>
                        <a:t>王老师</a:t>
                      </a:r>
                      <a:endParaRPr lang="zh-CN"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lnSpc>
                          <a:spcPct val="120000"/>
                        </a:lnSpc>
                        <a:spcBef>
                          <a:spcPts val="0"/>
                        </a:spcBef>
                        <a:spcAft>
                          <a:spcPts val="0"/>
                        </a:spcAft>
                        <a:buNone/>
                      </a:pPr>
                      <a:r>
                        <a:rPr lang="en-US" altLang="en-US" sz="1200" b="0" spc="60">
                          <a:latin typeface="Arial" panose="020B0604020202020204" pitchFamily="34" charset="0"/>
                          <a:ea typeface="汉仪君黑-55W" panose="00020600040101010101" charset="-122"/>
                          <a:cs typeface="宋体" panose="02010600030101010101" pitchFamily="2" charset="-122"/>
                        </a:rPr>
                        <a:t>0571-88206358</a:t>
                      </a:r>
                      <a:endParaRPr lang="en-US" altLang="en-US" sz="1200" b="0" spc="60">
                        <a:latin typeface="Arial" panose="020B0604020202020204" pitchFamily="34" charset="0"/>
                        <a:ea typeface="汉仪君黑-55W" panose="00020600040101010101" charset="-122"/>
                        <a:cs typeface="宋体" panose="02010600030101010101" pitchFamily="2" charset="-122"/>
                      </a:endParaRPr>
                    </a:p>
                    <a:p>
                      <a:pPr indent="0" algn="l">
                        <a:lnSpc>
                          <a:spcPct val="120000"/>
                        </a:lnSpc>
                        <a:spcBef>
                          <a:spcPts val="0"/>
                        </a:spcBef>
                        <a:spcAft>
                          <a:spcPts val="0"/>
                        </a:spcAft>
                        <a:buNone/>
                      </a:pPr>
                      <a:r>
                        <a:rPr lang="en-US" altLang="en-US" sz="1200" b="0" spc="60">
                          <a:latin typeface="Arial" panose="020B0604020202020204" pitchFamily="34" charset="0"/>
                          <a:ea typeface="汉仪君黑-55W" panose="00020600040101010101" charset="-122"/>
                          <a:cs typeface="宋体" panose="02010600030101010101" pitchFamily="2" charset="-122"/>
                        </a:rPr>
                        <a:t>0917415@zju.edu.cn</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86410">
                <a:tc>
                  <a:txBody>
                    <a:bodyPr/>
                    <a:p>
                      <a:pPr indent="0" algn="l">
                        <a:lnSpc>
                          <a:spcPct val="120000"/>
                        </a:lnSpc>
                        <a:spcBef>
                          <a:spcPts val="0"/>
                        </a:spcBef>
                        <a:spcAft>
                          <a:spcPts val="0"/>
                        </a:spcAft>
                        <a:buNone/>
                      </a:pPr>
                      <a:r>
                        <a:rPr lang="zh-CN" altLang="en-US" sz="1200" b="0" spc="60">
                          <a:latin typeface="Arial" panose="020B0604020202020204" pitchFamily="34" charset="0"/>
                          <a:ea typeface="汉仪君黑-55W" panose="00020600040101010101" charset="-122"/>
                          <a:cs typeface="宋体" panose="02010600030101010101" pitchFamily="2" charset="-122"/>
                        </a:rPr>
                        <a:t>树兰</a:t>
                      </a:r>
                      <a:endParaRPr lang="zh-CN"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20000"/>
                        </a:lnSpc>
                        <a:spcBef>
                          <a:spcPts val="0"/>
                        </a:spcBef>
                        <a:spcAft>
                          <a:spcPts val="0"/>
                        </a:spcAft>
                        <a:buNone/>
                      </a:pPr>
                      <a:r>
                        <a:rPr lang="zh-CN" altLang="en-US" sz="1200" b="0" spc="60">
                          <a:latin typeface="Arial" panose="020B0604020202020204" pitchFamily="34" charset="0"/>
                          <a:ea typeface="汉仪君黑-55W" panose="00020600040101010101" charset="-122"/>
                          <a:cs typeface="宋体" panose="02010600030101010101" pitchFamily="2" charset="-122"/>
                        </a:rPr>
                        <a:t>陈老师</a:t>
                      </a:r>
                      <a:endParaRPr lang="zh-CN"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lnSpc>
                          <a:spcPct val="120000"/>
                        </a:lnSpc>
                        <a:spcBef>
                          <a:spcPts val="0"/>
                        </a:spcBef>
                        <a:spcAft>
                          <a:spcPts val="0"/>
                        </a:spcAft>
                        <a:buNone/>
                      </a:pPr>
                      <a:r>
                        <a:rPr lang="en-US" altLang="en-US" sz="1200" b="0" spc="60">
                          <a:latin typeface="Arial" panose="020B0604020202020204" pitchFamily="34" charset="0"/>
                          <a:ea typeface="汉仪君黑-55W" panose="00020600040101010101" charset="-122"/>
                          <a:cs typeface="宋体" panose="02010600030101010101" pitchFamily="2" charset="-122"/>
                        </a:rPr>
                        <a:t>0571-56757191</a:t>
                      </a:r>
                      <a:endParaRPr lang="en-US" altLang="en-US" sz="1200" b="0" spc="60">
                        <a:latin typeface="Arial" panose="020B0604020202020204" pitchFamily="34" charset="0"/>
                        <a:ea typeface="汉仪君黑-55W" panose="00020600040101010101" charset="-122"/>
                        <a:cs typeface="宋体" panose="02010600030101010101" pitchFamily="2" charset="-122"/>
                      </a:endParaRPr>
                    </a:p>
                    <a:p>
                      <a:pPr indent="0" algn="l">
                        <a:lnSpc>
                          <a:spcPct val="120000"/>
                        </a:lnSpc>
                        <a:spcBef>
                          <a:spcPts val="0"/>
                        </a:spcBef>
                        <a:spcAft>
                          <a:spcPts val="0"/>
                        </a:spcAft>
                        <a:buNone/>
                      </a:pPr>
                      <a:r>
                        <a:rPr lang="en-US" altLang="en-US" sz="1200" b="0" spc="60">
                          <a:latin typeface="Arial" panose="020B0604020202020204" pitchFamily="34" charset="0"/>
                          <a:ea typeface="汉仪君黑-55W" panose="00020600040101010101" charset="-122"/>
                          <a:cs typeface="宋体" panose="02010600030101010101" pitchFamily="2" charset="-122"/>
                        </a:rPr>
                        <a:t>qimin.chen@shulan.com</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49630">
                <a:tc>
                  <a:txBody>
                    <a:bodyPr/>
                    <a:p>
                      <a:pPr indent="0" algn="l">
                        <a:lnSpc>
                          <a:spcPct val="120000"/>
                        </a:lnSpc>
                        <a:spcBef>
                          <a:spcPts val="0"/>
                        </a:spcBef>
                        <a:spcAft>
                          <a:spcPts val="0"/>
                        </a:spcAft>
                        <a:buNone/>
                      </a:pPr>
                      <a:r>
                        <a:rPr lang="zh-CN" altLang="en-US" sz="1200" b="0" spc="60" dirty="0">
                          <a:latin typeface="Arial" panose="020B0604020202020204" pitchFamily="34" charset="0"/>
                          <a:ea typeface="汉仪君黑-55W" panose="00020600040101010101" charset="-122"/>
                          <a:cs typeface="宋体" panose="02010600030101010101" pitchFamily="2" charset="-122"/>
                        </a:rPr>
                        <a:t>医学院</a:t>
                      </a:r>
                      <a:r>
                        <a:rPr lang="en-US" sz="1200" b="0" spc="60" dirty="0" err="1">
                          <a:latin typeface="Arial" panose="020B0604020202020204" pitchFamily="34" charset="0"/>
                          <a:ea typeface="汉仪君黑-55W" panose="00020600040101010101" charset="-122"/>
                          <a:cs typeface="宋体" panose="02010600030101010101" pitchFamily="2" charset="-122"/>
                        </a:rPr>
                        <a:t>研究生办</a:t>
                      </a:r>
                      <a:endParaRPr lang="en-US" altLang="en-US" sz="1200" b="0" spc="60" dirty="0" err="1">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20000"/>
                        </a:lnSpc>
                        <a:spcBef>
                          <a:spcPts val="0"/>
                        </a:spcBef>
                        <a:spcAft>
                          <a:spcPts val="0"/>
                        </a:spcAft>
                        <a:buNone/>
                      </a:pPr>
                      <a:r>
                        <a:rPr lang="en-US" sz="1200" b="0" spc="60">
                          <a:latin typeface="Arial" panose="020B0604020202020204" pitchFamily="34" charset="0"/>
                          <a:ea typeface="汉仪君黑-55W" panose="00020600040101010101" charset="-122"/>
                          <a:cs typeface="宋体" panose="02010600030101010101" pitchFamily="2" charset="-122"/>
                        </a:rPr>
                        <a:t>张老师</a:t>
                      </a:r>
                      <a:endParaRPr lang="en-US" altLang="en-US" sz="1200" b="0" spc="6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lnSpc>
                          <a:spcPct val="120000"/>
                        </a:lnSpc>
                        <a:spcBef>
                          <a:spcPts val="0"/>
                        </a:spcBef>
                        <a:spcAft>
                          <a:spcPts val="0"/>
                        </a:spcAft>
                        <a:buNone/>
                      </a:pPr>
                      <a:r>
                        <a:rPr lang="en-US" sz="1200" b="0" spc="60" dirty="0">
                          <a:latin typeface="Arial" panose="020B0604020202020204" pitchFamily="34" charset="0"/>
                          <a:ea typeface="汉仪君黑-55W" panose="00020600040101010101" charset="-122"/>
                          <a:cs typeface="宋体" panose="02010600030101010101" pitchFamily="2" charset="-122"/>
                        </a:rPr>
                        <a:t>0571-88208709</a:t>
                      </a:r>
                      <a:endParaRPr lang="en-US" sz="1200" b="0" spc="60" dirty="0">
                        <a:latin typeface="Arial" panose="020B0604020202020204" pitchFamily="34" charset="0"/>
                        <a:ea typeface="汉仪君黑-55W" panose="00020600040101010101" charset="-122"/>
                        <a:cs typeface="宋体" panose="02010600030101010101" pitchFamily="2" charset="-122"/>
                      </a:endParaRPr>
                    </a:p>
                    <a:p>
                      <a:pPr indent="0" algn="l">
                        <a:lnSpc>
                          <a:spcPct val="120000"/>
                        </a:lnSpc>
                        <a:spcBef>
                          <a:spcPts val="0"/>
                        </a:spcBef>
                        <a:spcAft>
                          <a:spcPts val="0"/>
                        </a:spcAft>
                        <a:buNone/>
                      </a:pPr>
                      <a:r>
                        <a:rPr lang="en-US" sz="1200" b="0" spc="60" dirty="0">
                          <a:latin typeface="Arial" panose="020B0604020202020204" pitchFamily="34" charset="0"/>
                          <a:ea typeface="汉仪君黑-55W" panose="00020600040101010101" charset="-122"/>
                          <a:cs typeface="宋体" panose="02010600030101010101" pitchFamily="2" charset="-122"/>
                        </a:rPr>
                        <a:t>yxyxwsq@zju.edu.cn</a:t>
                      </a:r>
                      <a:endParaRPr lang="en-US" altLang="en-US" sz="1200" b="0" spc="60" dirty="0">
                        <a:latin typeface="Arial" panose="020B0604020202020204" pitchFamily="34" charset="0"/>
                        <a:ea typeface="汉仪君黑-55W" panose="00020600040101010101" charset="-122"/>
                        <a:cs typeface="宋体" panose="02010600030101010101" pitchFamily="2" charset="-122"/>
                      </a:endParaRPr>
                    </a:p>
                  </a:txBody>
                  <a:tcPr marL="33866" marR="33866" marT="33866" marB="33866"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ustDataLst>
      <p:tags r:id="rId6"/>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custDataLst>
              <p:tags r:id="rId1"/>
            </p:custDataLst>
          </p:nvPr>
        </p:nvSpPr>
        <p:spPr>
          <a:xfrm>
            <a:off x="1266373" y="2496675"/>
            <a:ext cx="9659255" cy="1330833"/>
          </a:xfrm>
          <a:prstGeom prst="rect">
            <a:avLst/>
          </a:prstGeom>
        </p:spPr>
        <p:txBody>
          <a:bodyPr vert="horz" wrap="square" lIns="121920" tIns="60960" rIns="121920" bIns="60960" rtlCol="0" anchor="ctr" anchorCtr="0">
            <a:noAutofit/>
          </a:bodyPr>
          <a:lstStyle>
            <a:lvl1pPr algn="ctr" defTabSz="685800" rtl="0" eaLnBrk="1" latinLnBrk="0" hangingPunct="1">
              <a:lnSpc>
                <a:spcPct val="90000"/>
              </a:lnSpc>
              <a:spcBef>
                <a:spcPct val="0"/>
              </a:spcBef>
              <a:buNone/>
              <a:defRPr sz="4050" b="0" kern="1200">
                <a:solidFill>
                  <a:schemeClr val="bg1"/>
                </a:solidFill>
                <a:latin typeface="+mj-lt"/>
                <a:ea typeface="+mj-ea"/>
                <a:cs typeface="+mj-cs"/>
              </a:defRPr>
            </a:lvl1pPr>
          </a:lstStyle>
          <a:p>
            <a:pPr lvl="0" algn="ctr">
              <a:lnSpc>
                <a:spcPct val="150000"/>
              </a:lnSpc>
              <a:spcBef>
                <a:spcPts val="0"/>
              </a:spcBef>
              <a:spcAft>
                <a:spcPts val="0"/>
              </a:spcAft>
              <a:buSzPct val="100000"/>
              <a:buNone/>
            </a:pPr>
            <a:r>
              <a:rPr lang="zh-CN" altLang="en-US" sz="3100" dirty="0">
                <a:solidFill>
                  <a:schemeClr val="lt1"/>
                </a:solidFill>
                <a:latin typeface="微软雅黑" panose="020B0503020204020204" charset="-122"/>
                <a:ea typeface="微软雅黑" panose="020B0503020204020204" charset="-122"/>
              </a:rPr>
              <a:t>本PPT内容作为参考，如有异议，以学校、学院文件和研究生教育办公室解释为准</a:t>
            </a:r>
            <a:endParaRPr lang="zh-CN" altLang="en-US" sz="3100" dirty="0">
              <a:solidFill>
                <a:schemeClr val="lt1"/>
              </a:solidFill>
              <a:latin typeface="微软雅黑" panose="020B0503020204020204" charset="-122"/>
              <a:ea typeface="微软雅黑" panose="020B0503020204020204" charset="-122"/>
            </a:endParaRPr>
          </a:p>
        </p:txBody>
      </p:sp>
      <p:sp>
        <p:nvSpPr>
          <p:cNvPr id="3" name="文本框 2"/>
          <p:cNvSpPr txBox="1"/>
          <p:nvPr>
            <p:custDataLst>
              <p:tags r:id="rId2"/>
            </p:custDataLst>
          </p:nvPr>
        </p:nvSpPr>
        <p:spPr>
          <a:xfrm>
            <a:off x="2121491" y="7100648"/>
            <a:ext cx="7982885" cy="276999"/>
          </a:xfrm>
          <a:prstGeom prst="rect">
            <a:avLst/>
          </a:prstGeom>
          <a:effectLst/>
        </p:spPr>
        <p:txBody>
          <a:bodyPr wrap="square" anchor="ctr" anchorCtr="0">
            <a:normAutofit fontScale="80000"/>
          </a:bodyPr>
          <a:lstStyle>
            <a:defPPr>
              <a:defRPr lang="zh-CN"/>
            </a:defPPr>
            <a:lvl1pPr algn="dist">
              <a:defRPr sz="1200" b="0" i="0">
                <a:solidFill>
                  <a:schemeClr val="bg1">
                    <a:alpha val="70000"/>
                  </a:schemeClr>
                </a:solidFill>
                <a:latin typeface="+mn-ea"/>
                <a:cs typeface="Impact" panose="020B0806030902050204" charset="0"/>
              </a:defRPr>
            </a:lvl1pPr>
          </a:lstStyle>
          <a:p>
            <a:r>
              <a:rPr lang="en-US" altLang="zh-CN" sz="1335" dirty="0">
                <a:solidFill>
                  <a:schemeClr val="lt1">
                    <a:alpha val="70000"/>
                  </a:schemeClr>
                </a:solidFill>
              </a:rPr>
              <a:t>DEFENCE</a:t>
            </a:r>
            <a:endParaRPr lang="en-US" altLang="zh-CN" sz="1335" dirty="0">
              <a:solidFill>
                <a:schemeClr val="lt1">
                  <a:alpha val="70000"/>
                </a:schemeClr>
              </a:solidFill>
            </a:endParaRPr>
          </a:p>
        </p:txBody>
      </p:sp>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29" name="矩形 28"/>
          <p:cNvSpPr/>
          <p:nvPr userDrawn="1">
            <p:custDataLst>
              <p:tags r:id="rId1"/>
            </p:custDataLst>
          </p:nvPr>
        </p:nvSpPr>
        <p:spPr>
          <a:xfrm>
            <a:off x="-4378" y="-224"/>
            <a:ext cx="461665" cy="15231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cxnSp>
        <p:nvCxnSpPr>
          <p:cNvPr id="3" name="直接连接符 2"/>
          <p:cNvCxnSpPr/>
          <p:nvPr>
            <p:custDataLst>
              <p:tags r:id="rId2"/>
            </p:custDataLst>
          </p:nvPr>
        </p:nvCxnSpPr>
        <p:spPr>
          <a:xfrm>
            <a:off x="457204" y="1035907"/>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13" name="文本框 6"/>
          <p:cNvSpPr txBox="1"/>
          <p:nvPr>
            <p:custDataLst>
              <p:tags r:id="rId3"/>
            </p:custDataLst>
          </p:nvPr>
        </p:nvSpPr>
        <p:spPr>
          <a:xfrm>
            <a:off x="479429" y="332743"/>
            <a:ext cx="11277691"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altLang="en-US" dirty="0">
                <a:solidFill>
                  <a:schemeClr val="accent1"/>
                </a:solidFill>
                <a:latin typeface="Arial" panose="020B0604020202020204" pitchFamily="34" charset="0"/>
                <a:ea typeface="汉仪君黑-75简" panose="00020600040101010101" charset="-122"/>
              </a:rPr>
              <a:t>答辩与学位申请基本程序</a:t>
            </a:r>
            <a:endParaRPr lang="zh-CN" altLang="en-US" dirty="0">
              <a:solidFill>
                <a:schemeClr val="accent1"/>
              </a:solidFill>
              <a:latin typeface="Arial" panose="020B0604020202020204" pitchFamily="34" charset="0"/>
              <a:ea typeface="汉仪君黑-75简" panose="00020600040101010101" charset="-122"/>
            </a:endParaRPr>
          </a:p>
        </p:txBody>
      </p:sp>
      <p:graphicFrame>
        <p:nvGraphicFramePr>
          <p:cNvPr id="2" name="图示 1"/>
          <p:cNvGraphicFramePr>
            <a:graphicFrameLocks noGrp="1"/>
          </p:cNvGraphicFramePr>
          <p:nvPr/>
        </p:nvGraphicFramePr>
        <p:xfrm>
          <a:off x="1753203" y="1358200"/>
          <a:ext cx="8685593" cy="46326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p:nvPr>
            <p:custDataLst>
              <p:tags r:id="rId9"/>
            </p:custDataLst>
          </p:nvPr>
        </p:nvSpPr>
        <p:spPr>
          <a:xfrm>
            <a:off x="3005108" y="2483104"/>
            <a:ext cx="1515288" cy="420876"/>
          </a:xfrm>
          <a:prstGeom prst="rect">
            <a:avLst/>
          </a:prstGeom>
          <a:noFill/>
          <a:ln w="9525">
            <a:noFill/>
          </a:ln>
        </p:spPr>
        <p:txBody>
          <a:bodyPr anchor="t" anchorCtr="0">
            <a:noAutofit/>
          </a:bodyPr>
          <a:p>
            <a:r>
              <a:rPr lang="en-US" altLang="zh-CN" sz="2300" dirty="0">
                <a:solidFill>
                  <a:schemeClr val="dk1"/>
                </a:solidFill>
                <a:latin typeface="Arial" panose="020B0604020202020204" pitchFamily="34" charset="0"/>
                <a:ea typeface="汉仪君黑-75简" panose="00020600040101010101" charset="-122"/>
                <a:cs typeface="微软雅黑" panose="020B0503020204020204" charset="-122"/>
                <a:sym typeface="宋体" panose="02010600030101010101" pitchFamily="2" charset="-122"/>
              </a:rPr>
              <a:t>9</a:t>
            </a:r>
            <a:r>
              <a:rPr lang="zh-CN" altLang="en-US" sz="2300" dirty="0">
                <a:solidFill>
                  <a:schemeClr val="dk1"/>
                </a:solidFill>
                <a:latin typeface="Arial" panose="020B0604020202020204" pitchFamily="34" charset="0"/>
                <a:ea typeface="汉仪君黑-75简" panose="00020600040101010101" charset="-122"/>
                <a:cs typeface="微软雅黑" panose="020B0503020204020204" charset="-122"/>
                <a:sym typeface="宋体" panose="02010600030101010101" pitchFamily="2" charset="-122"/>
              </a:rPr>
              <a:t>月中下旬</a:t>
            </a:r>
            <a:endParaRPr lang="zh-CN" altLang="en-US" sz="2300" dirty="0">
              <a:solidFill>
                <a:schemeClr val="dk1"/>
              </a:solidFill>
              <a:latin typeface="Arial" panose="020B0604020202020204" pitchFamily="34" charset="0"/>
              <a:ea typeface="汉仪君黑-75简" panose="00020600040101010101" charset="-122"/>
              <a:cs typeface="微软雅黑" panose="020B0503020204020204" charset="-122"/>
              <a:sym typeface="宋体" panose="02010600030101010101" pitchFamily="2" charset="-122"/>
            </a:endParaRPr>
          </a:p>
        </p:txBody>
      </p:sp>
      <p:sp>
        <p:nvSpPr>
          <p:cNvPr id="6" name="TextBox 5"/>
          <p:cNvSpPr txBox="1"/>
          <p:nvPr>
            <p:custDataLst>
              <p:tags r:id="rId10"/>
            </p:custDataLst>
          </p:nvPr>
        </p:nvSpPr>
        <p:spPr>
          <a:xfrm>
            <a:off x="5547995" y="2421255"/>
            <a:ext cx="1316990" cy="431800"/>
          </a:xfrm>
          <a:prstGeom prst="rect">
            <a:avLst/>
          </a:prstGeom>
          <a:noFill/>
          <a:ln w="9525">
            <a:noFill/>
          </a:ln>
        </p:spPr>
        <p:txBody>
          <a:bodyPr anchor="t" anchorCtr="0">
            <a:noAutofit/>
          </a:bodyPr>
          <a:p>
            <a:r>
              <a:rPr lang="zh-CN" altLang="en-US" sz="2400" dirty="0">
                <a:solidFill>
                  <a:schemeClr val="dk1"/>
                </a:solidFill>
                <a:latin typeface="Arial" panose="020B0604020202020204" pitchFamily="34" charset="0"/>
                <a:ea typeface="汉仪君黑-75简" panose="00020600040101010101" charset="-122"/>
                <a:cs typeface="微软雅黑" panose="020B0503020204020204" charset="-122"/>
              </a:rPr>
              <a:t>10月初</a:t>
            </a:r>
            <a:endParaRPr lang="zh-CN" altLang="en-US" sz="2400" dirty="0">
              <a:solidFill>
                <a:schemeClr val="dk1"/>
              </a:solidFill>
              <a:latin typeface="Arial" panose="020B0604020202020204" pitchFamily="34" charset="0"/>
              <a:ea typeface="汉仪君黑-75简" panose="00020600040101010101" charset="-122"/>
              <a:cs typeface="微软雅黑" panose="020B0503020204020204" charset="-122"/>
            </a:endParaRPr>
          </a:p>
        </p:txBody>
      </p:sp>
      <p:sp>
        <p:nvSpPr>
          <p:cNvPr id="7" name="TextBox 6"/>
          <p:cNvSpPr txBox="1"/>
          <p:nvPr>
            <p:custDataLst>
              <p:tags r:id="rId11"/>
            </p:custDataLst>
          </p:nvPr>
        </p:nvSpPr>
        <p:spPr>
          <a:xfrm>
            <a:off x="7754707" y="2434344"/>
            <a:ext cx="1884895" cy="420876"/>
          </a:xfrm>
          <a:prstGeom prst="rect">
            <a:avLst/>
          </a:prstGeom>
          <a:noFill/>
          <a:ln w="9525">
            <a:noFill/>
          </a:ln>
        </p:spPr>
        <p:txBody>
          <a:bodyPr anchor="t" anchorCtr="0">
            <a:noAutofit/>
          </a:bodyPr>
          <a:p>
            <a:pPr algn="l">
              <a:buClrTx/>
              <a:buSzTx/>
            </a:pPr>
            <a:r>
              <a:rPr lang="zh-CN" altLang="en-US" sz="2400" dirty="0">
                <a:solidFill>
                  <a:schemeClr val="dk1"/>
                </a:solidFill>
                <a:latin typeface="Arial" panose="020B0604020202020204" pitchFamily="34" charset="0"/>
                <a:ea typeface="汉仪君黑-75简" panose="00020600040101010101" charset="-122"/>
                <a:cs typeface="微软雅黑" panose="020B0503020204020204" charset="-122"/>
                <a:sym typeface="宋体" panose="02010600030101010101" pitchFamily="2" charset="-122"/>
              </a:rPr>
              <a:t>10月-11月</a:t>
            </a:r>
            <a:endParaRPr lang="zh-CN" altLang="en-US" sz="2400" dirty="0">
              <a:solidFill>
                <a:schemeClr val="dk1"/>
              </a:solidFill>
              <a:latin typeface="Arial" panose="020B0604020202020204" pitchFamily="34" charset="0"/>
              <a:ea typeface="汉仪君黑-75简" panose="00020600040101010101" charset="-122"/>
              <a:cs typeface="微软雅黑" panose="020B0503020204020204" charset="-122"/>
              <a:sym typeface="宋体" panose="02010600030101010101" pitchFamily="2" charset="-122"/>
            </a:endParaRPr>
          </a:p>
        </p:txBody>
      </p:sp>
      <p:sp>
        <p:nvSpPr>
          <p:cNvPr id="8" name="TextBox 7"/>
          <p:cNvSpPr txBox="1"/>
          <p:nvPr>
            <p:custDataLst>
              <p:tags r:id="rId12"/>
            </p:custDataLst>
          </p:nvPr>
        </p:nvSpPr>
        <p:spPr>
          <a:xfrm>
            <a:off x="7830104" y="4216537"/>
            <a:ext cx="1809499" cy="745916"/>
          </a:xfrm>
          <a:prstGeom prst="rect">
            <a:avLst/>
          </a:prstGeom>
          <a:noFill/>
          <a:ln w="9525">
            <a:noFill/>
          </a:ln>
        </p:spPr>
        <p:txBody>
          <a:bodyPr anchor="t" anchorCtr="0">
            <a:normAutofit fontScale="90000"/>
          </a:bodyPr>
          <a:p>
            <a:pPr algn="l">
              <a:buClrTx/>
              <a:buSzTx/>
            </a:pPr>
            <a:r>
              <a:rPr lang="en-US" altLang="zh-CN" sz="2665" dirty="0">
                <a:solidFill>
                  <a:schemeClr val="dk1"/>
                </a:solidFill>
                <a:latin typeface="Arial" panose="020B0604020202020204" pitchFamily="34" charset="0"/>
                <a:ea typeface="汉仪君黑-55W" panose="00020600040101010101" charset="-122"/>
                <a:cs typeface="微软雅黑" panose="020B0503020204020204" charset="-122"/>
              </a:rPr>
              <a:t>1</a:t>
            </a:r>
            <a:r>
              <a:rPr lang="zh-CN" altLang="en-US" sz="2665" dirty="0">
                <a:solidFill>
                  <a:schemeClr val="dk1"/>
                </a:solidFill>
                <a:latin typeface="Arial" panose="020B0604020202020204" pitchFamily="34" charset="0"/>
                <a:ea typeface="汉仪君黑-75简" panose="00020600040101010101" charset="-122"/>
                <a:cs typeface="微软雅黑" panose="020B0503020204020204" charset="-122"/>
              </a:rPr>
              <a:t>1月底完成</a:t>
            </a:r>
            <a:endParaRPr lang="zh-CN" altLang="en-US" sz="2665" dirty="0">
              <a:solidFill>
                <a:schemeClr val="dk1"/>
              </a:solidFill>
              <a:latin typeface="Arial" panose="020B0604020202020204" pitchFamily="34" charset="0"/>
              <a:ea typeface="汉仪君黑-75简" panose="00020600040101010101" charset="-122"/>
              <a:cs typeface="微软雅黑" panose="020B0503020204020204" charset="-122"/>
            </a:endParaRPr>
          </a:p>
          <a:p>
            <a:endParaRPr lang="zh-CN" altLang="en-US" sz="2665" dirty="0">
              <a:solidFill>
                <a:schemeClr val="dk1"/>
              </a:solidFill>
              <a:latin typeface="Arial" panose="020B0604020202020204" pitchFamily="34" charset="0"/>
              <a:ea typeface="汉仪君黑-55W" panose="00020600040101010101" charset="-122"/>
              <a:cs typeface="微软雅黑" panose="020B0503020204020204" charset="-122"/>
            </a:endParaRPr>
          </a:p>
        </p:txBody>
      </p:sp>
      <p:sp>
        <p:nvSpPr>
          <p:cNvPr id="9" name="TextBox 8"/>
          <p:cNvSpPr txBox="1"/>
          <p:nvPr>
            <p:custDataLst>
              <p:tags r:id="rId13"/>
            </p:custDataLst>
          </p:nvPr>
        </p:nvSpPr>
        <p:spPr>
          <a:xfrm>
            <a:off x="5342043" y="4216537"/>
            <a:ext cx="1734104" cy="745916"/>
          </a:xfrm>
          <a:prstGeom prst="rect">
            <a:avLst/>
          </a:prstGeom>
          <a:noFill/>
          <a:ln w="9525">
            <a:noFill/>
          </a:ln>
        </p:spPr>
        <p:txBody>
          <a:bodyPr anchor="t" anchorCtr="0">
            <a:normAutofit/>
          </a:bodyPr>
          <a:p>
            <a:pPr algn="l">
              <a:buClrTx/>
              <a:buSzTx/>
            </a:pPr>
            <a:r>
              <a:rPr lang="zh-CN" altLang="en-US" sz="2400" dirty="0">
                <a:solidFill>
                  <a:schemeClr val="dk1"/>
                </a:solidFill>
                <a:latin typeface="Arial" panose="020B0604020202020204" pitchFamily="34" charset="0"/>
                <a:ea typeface="汉仪君黑-75简" panose="00020600040101010101" charset="-122"/>
                <a:cs typeface="微软雅黑" panose="020B0503020204020204" charset="-122"/>
                <a:sym typeface="宋体" panose="02010600030101010101" pitchFamily="2" charset="-122"/>
              </a:rPr>
              <a:t>12月初</a:t>
            </a:r>
            <a:endParaRPr lang="zh-CN" altLang="en-US" sz="2400" dirty="0">
              <a:solidFill>
                <a:schemeClr val="dk1"/>
              </a:solidFill>
              <a:latin typeface="Arial" panose="020B0604020202020204" pitchFamily="34" charset="0"/>
              <a:ea typeface="汉仪君黑-75简" panose="00020600040101010101" charset="-122"/>
              <a:cs typeface="微软雅黑" panose="020B0503020204020204" charset="-122"/>
            </a:endParaRPr>
          </a:p>
          <a:p>
            <a:endParaRPr lang="zh-CN" altLang="en-US" sz="2400" dirty="0">
              <a:solidFill>
                <a:schemeClr val="dk1"/>
              </a:solidFill>
              <a:latin typeface="Arial" panose="020B0604020202020204" pitchFamily="34" charset="0"/>
              <a:ea typeface="汉仪君黑-55W" panose="00020600040101010101" charset="-122"/>
              <a:cs typeface="微软雅黑" panose="020B0503020204020204" charset="-122"/>
            </a:endParaRPr>
          </a:p>
        </p:txBody>
      </p:sp>
      <p:sp>
        <p:nvSpPr>
          <p:cNvPr id="10" name="TextBox 9"/>
          <p:cNvSpPr txBox="1"/>
          <p:nvPr>
            <p:custDataLst>
              <p:tags r:id="rId14"/>
            </p:custDataLst>
          </p:nvPr>
        </p:nvSpPr>
        <p:spPr>
          <a:xfrm>
            <a:off x="2778585" y="4216537"/>
            <a:ext cx="1809499" cy="420876"/>
          </a:xfrm>
          <a:prstGeom prst="rect">
            <a:avLst/>
          </a:prstGeom>
          <a:noFill/>
          <a:ln w="9525">
            <a:noFill/>
          </a:ln>
        </p:spPr>
        <p:txBody>
          <a:bodyPr anchor="t" anchorCtr="0">
            <a:noAutofit/>
          </a:bodyPr>
          <a:p>
            <a:pPr algn="l">
              <a:buClrTx/>
              <a:buSzTx/>
            </a:pPr>
            <a:r>
              <a:rPr lang="zh-CN" altLang="en-US" sz="2400" dirty="0">
                <a:solidFill>
                  <a:schemeClr val="dk1"/>
                </a:solidFill>
                <a:latin typeface="Arial" panose="020B0604020202020204" pitchFamily="34" charset="0"/>
                <a:ea typeface="汉仪君黑-75简" panose="00020600040101010101" charset="-122"/>
                <a:cs typeface="微软雅黑" panose="020B0503020204020204" charset="-122"/>
                <a:sym typeface="宋体" panose="02010600030101010101" pitchFamily="2" charset="-122"/>
              </a:rPr>
              <a:t>12月中下旬</a:t>
            </a:r>
            <a:endParaRPr lang="zh-CN" altLang="en-US" sz="2400" dirty="0">
              <a:solidFill>
                <a:schemeClr val="dk1"/>
              </a:solidFill>
              <a:latin typeface="Arial" panose="020B0604020202020204" pitchFamily="34" charset="0"/>
              <a:ea typeface="汉仪君黑-75简" panose="00020600040101010101" charset="-122"/>
              <a:cs typeface="微软雅黑" panose="020B0503020204020204" charset="-122"/>
              <a:sym typeface="宋体" panose="02010600030101010101" pitchFamily="2" charset="-122"/>
            </a:endParaRPr>
          </a:p>
        </p:txBody>
      </p:sp>
      <p:sp>
        <p:nvSpPr>
          <p:cNvPr id="11" name="TextBox 10"/>
          <p:cNvSpPr txBox="1"/>
          <p:nvPr>
            <p:custDataLst>
              <p:tags r:id="rId15"/>
            </p:custDataLst>
          </p:nvPr>
        </p:nvSpPr>
        <p:spPr>
          <a:xfrm>
            <a:off x="3080000" y="5979215"/>
            <a:ext cx="1206332" cy="420876"/>
          </a:xfrm>
          <a:prstGeom prst="rect">
            <a:avLst/>
          </a:prstGeom>
          <a:noFill/>
          <a:ln w="9525">
            <a:noFill/>
          </a:ln>
        </p:spPr>
        <p:txBody>
          <a:bodyPr anchor="t" anchorCtr="0">
            <a:noAutofit/>
          </a:bodyPr>
          <a:p>
            <a:pPr algn="l">
              <a:buClrTx/>
              <a:buSzTx/>
            </a:pPr>
            <a:r>
              <a:rPr lang="zh-CN" altLang="en-US" sz="2400" dirty="0">
                <a:solidFill>
                  <a:schemeClr val="dk1"/>
                </a:solidFill>
                <a:latin typeface="Arial" panose="020B0604020202020204" pitchFamily="34" charset="0"/>
                <a:ea typeface="汉仪君黑-75简" panose="00020600040101010101" charset="-122"/>
                <a:cs typeface="微软雅黑" panose="020B0503020204020204" charset="-122"/>
                <a:sym typeface="宋体" panose="02010600030101010101" pitchFamily="2" charset="-122"/>
              </a:rPr>
              <a:t>12月底</a:t>
            </a:r>
            <a:endParaRPr lang="zh-CN" altLang="en-US" sz="2400" dirty="0">
              <a:solidFill>
                <a:schemeClr val="dk1"/>
              </a:solidFill>
              <a:latin typeface="Arial" panose="020B0604020202020204" pitchFamily="34" charset="0"/>
              <a:ea typeface="汉仪君黑-75简" panose="00020600040101010101" charset="-122"/>
              <a:cs typeface="微软雅黑" panose="020B0503020204020204" charset="-122"/>
              <a:sym typeface="宋体" panose="02010600030101010101" pitchFamily="2" charset="-122"/>
            </a:endParaRPr>
          </a:p>
        </p:txBody>
      </p:sp>
      <p:sp>
        <p:nvSpPr>
          <p:cNvPr id="4" name="TextBox 10"/>
          <p:cNvSpPr txBox="1"/>
          <p:nvPr>
            <p:custDataLst>
              <p:tags r:id="rId16"/>
            </p:custDataLst>
          </p:nvPr>
        </p:nvSpPr>
        <p:spPr>
          <a:xfrm>
            <a:off x="5375910" y="6021070"/>
            <a:ext cx="1608455" cy="614680"/>
          </a:xfrm>
          <a:prstGeom prst="rect">
            <a:avLst/>
          </a:prstGeom>
          <a:noFill/>
          <a:ln w="9525">
            <a:noFill/>
          </a:ln>
        </p:spPr>
        <p:txBody>
          <a:bodyPr anchor="t" anchorCtr="0">
            <a:noAutofit/>
          </a:bodyPr>
          <a:p>
            <a:pPr algn="l">
              <a:buClrTx/>
              <a:buSzTx/>
            </a:pPr>
            <a:r>
              <a:rPr lang="zh-CN" altLang="en-US" sz="2400" dirty="0">
                <a:solidFill>
                  <a:schemeClr val="dk1"/>
                </a:solidFill>
                <a:latin typeface="Arial" panose="020B0604020202020204" pitchFamily="34" charset="0"/>
                <a:ea typeface="汉仪君黑-75简" panose="00020600040101010101" charset="-122"/>
                <a:cs typeface="微软雅黑" panose="020B0503020204020204" charset="-122"/>
                <a:sym typeface="宋体" panose="02010600030101010101" pitchFamily="2" charset="-122"/>
              </a:rPr>
              <a:t>24年1月初</a:t>
            </a:r>
            <a:endParaRPr lang="zh-CN" altLang="en-US" sz="2400" dirty="0">
              <a:solidFill>
                <a:schemeClr val="dk1"/>
              </a:solidFill>
              <a:latin typeface="Arial" panose="020B0604020202020204" pitchFamily="34" charset="0"/>
              <a:ea typeface="汉仪君黑-75简" panose="00020600040101010101" charset="-122"/>
              <a:cs typeface="微软雅黑" panose="020B0503020204020204" charset="-122"/>
              <a:sym typeface="宋体" panose="02010600030101010101" pitchFamily="2" charset="-122"/>
            </a:endParaRPr>
          </a:p>
        </p:txBody>
      </p:sp>
    </p:spTree>
    <p:custDataLst>
      <p:tags r:id="rId17"/>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2121491" y="7100648"/>
            <a:ext cx="7982885" cy="276999"/>
          </a:xfrm>
          <a:prstGeom prst="rect">
            <a:avLst/>
          </a:prstGeom>
          <a:effectLst/>
        </p:spPr>
        <p:txBody>
          <a:bodyPr wrap="square" anchor="ctr" anchorCtr="0">
            <a:normAutofit fontScale="80000"/>
          </a:bodyPr>
          <a:lstStyle>
            <a:defPPr>
              <a:defRPr lang="zh-CN"/>
            </a:defPPr>
            <a:lvl1pPr algn="dist">
              <a:defRPr sz="1200" b="0" i="0">
                <a:solidFill>
                  <a:schemeClr val="bg1">
                    <a:alpha val="70000"/>
                  </a:schemeClr>
                </a:solidFill>
                <a:latin typeface="+mn-ea"/>
                <a:cs typeface="Impact" panose="020B0806030902050204" charset="0"/>
              </a:defRPr>
            </a:lvl1pPr>
          </a:lstStyle>
          <a:p>
            <a:r>
              <a:rPr lang="en-US" altLang="zh-CN" sz="1335" dirty="0">
                <a:solidFill>
                  <a:schemeClr val="lt1">
                    <a:alpha val="70000"/>
                  </a:schemeClr>
                </a:solidFill>
              </a:rPr>
              <a:t>DEFENCE</a:t>
            </a:r>
            <a:endParaRPr lang="en-US" altLang="zh-CN" sz="1335" dirty="0">
              <a:solidFill>
                <a:schemeClr val="lt1">
                  <a:alpha val="70000"/>
                </a:schemeClr>
              </a:solidFill>
            </a:endParaRPr>
          </a:p>
        </p:txBody>
      </p:sp>
      <p:sp>
        <p:nvSpPr>
          <p:cNvPr id="2" name="文本框 1"/>
          <p:cNvSpPr txBox="1"/>
          <p:nvPr/>
        </p:nvSpPr>
        <p:spPr>
          <a:xfrm>
            <a:off x="3048000" y="2636520"/>
            <a:ext cx="6096000" cy="922020"/>
          </a:xfrm>
          <a:prstGeom prst="rect">
            <a:avLst/>
          </a:prstGeom>
          <a:noFill/>
        </p:spPr>
        <p:txBody>
          <a:bodyPr wrap="square" rtlCol="0" anchor="t">
            <a:spAutoFit/>
          </a:bodyPr>
          <a:p>
            <a:pPr algn="ctr"/>
            <a:r>
              <a:rPr lang="zh-CN" altLang="en-US" sz="5400" b="1" dirty="0">
                <a:solidFill>
                  <a:schemeClr val="bg1"/>
                </a:solidFill>
                <a:ea typeface="汉仪君黑-75简" panose="00020600040101010101" charset="-122"/>
                <a:sym typeface="+mn-ea"/>
              </a:rPr>
              <a:t>一、提交申请</a:t>
            </a:r>
            <a:endParaRPr lang="zh-CN" altLang="en-US" sz="5400" b="1" dirty="0">
              <a:solidFill>
                <a:schemeClr val="bg1"/>
              </a:solidFill>
              <a:ea typeface="汉仪君黑-75简" panose="00020600040101010101" charset="-122"/>
              <a:sym typeface="+mn-ea"/>
            </a:endParaRPr>
          </a:p>
        </p:txBody>
      </p:sp>
    </p:spTree>
    <p:custDataLst>
      <p:tags r:id="rId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 name="矩形 26"/>
          <p:cNvSpPr/>
          <p:nvPr userDrawn="1">
            <p:custDataLst>
              <p:tags r:id="rId1"/>
            </p:custDataLst>
          </p:nvPr>
        </p:nvSpPr>
        <p:spPr>
          <a:xfrm>
            <a:off x="67" y="-224"/>
            <a:ext cx="461665" cy="15231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cxnSp>
        <p:nvCxnSpPr>
          <p:cNvPr id="5" name="直接连接符 4"/>
          <p:cNvCxnSpPr/>
          <p:nvPr>
            <p:custDataLst>
              <p:tags r:id="rId2"/>
            </p:custDataLst>
          </p:nvPr>
        </p:nvCxnSpPr>
        <p:spPr>
          <a:xfrm>
            <a:off x="479429" y="1027017"/>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6" name="文本框 6"/>
          <p:cNvSpPr txBox="1"/>
          <p:nvPr>
            <p:custDataLst>
              <p:tags r:id="rId3"/>
            </p:custDataLst>
          </p:nvPr>
        </p:nvSpPr>
        <p:spPr>
          <a:xfrm>
            <a:off x="551184" y="332743"/>
            <a:ext cx="11277691"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lnSpcReduction="1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altLang="en-US" sz="3865" dirty="0">
                <a:solidFill>
                  <a:schemeClr val="accent1"/>
                </a:solidFill>
                <a:latin typeface="Arial" panose="020B0604020202020204" pitchFamily="34" charset="0"/>
                <a:ea typeface="汉仪君黑-75简" panose="00020600040101010101" charset="-122"/>
              </a:rPr>
              <a:t>一、提交申请</a:t>
            </a:r>
            <a:endParaRPr lang="zh-CN" altLang="en-US" sz="3865" dirty="0">
              <a:solidFill>
                <a:schemeClr val="accent1"/>
              </a:solidFill>
              <a:latin typeface="Arial" panose="020B0604020202020204" pitchFamily="34" charset="0"/>
              <a:ea typeface="汉仪君黑-75简" panose="00020600040101010101" charset="-122"/>
            </a:endParaRPr>
          </a:p>
        </p:txBody>
      </p:sp>
      <p:sp>
        <p:nvSpPr>
          <p:cNvPr id="7" name="Title 6"/>
          <p:cNvSpPr txBox="1"/>
          <p:nvPr>
            <p:custDataLst>
              <p:tags r:id="rId4"/>
            </p:custDataLst>
          </p:nvPr>
        </p:nvSpPr>
        <p:spPr>
          <a:xfrm>
            <a:off x="7696835" y="2061210"/>
            <a:ext cx="4200525" cy="3957320"/>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indent="-285750" algn="l" fontAlgn="ctr">
              <a:lnSpc>
                <a:spcPct val="130000"/>
              </a:lnSpc>
              <a:spcBef>
                <a:spcPts val="1000"/>
              </a:spcBef>
              <a:spcAft>
                <a:spcPts val="0"/>
              </a:spcAft>
              <a:buClrTx/>
              <a:buSzTx/>
              <a:buFont typeface="Wingdings" panose="05000000000000000000" charset="0"/>
              <a:buChar char="l"/>
            </a:pPr>
            <a:r>
              <a:rPr lang="zh-CN" altLang="en-US" sz="1700" b="1" spc="100">
                <a:ln w="3175">
                  <a:noFill/>
                  <a:prstDash val="dash"/>
                </a:ln>
                <a:solidFill>
                  <a:srgbClr val="FF0000"/>
                </a:solidFill>
                <a:uFillTx/>
                <a:latin typeface="Arial" panose="020B0604020202020204" pitchFamily="34" charset="0"/>
                <a:ea typeface="汉仪君黑-55W" panose="00020600040101010101" charset="-122"/>
                <a:cs typeface="微软雅黑" panose="020B0503020204020204" charset="-122"/>
                <a:sym typeface="+mn-ea"/>
              </a:rPr>
              <a:t>申请资格：</a:t>
            </a:r>
            <a:endParaRPr lang="zh-CN" altLang="en-US" sz="1700" b="1" spc="100" dirty="0">
              <a:ln w="3175">
                <a:noFill/>
                <a:prstDash val="dash"/>
              </a:ln>
              <a:solidFill>
                <a:srgbClr val="FF0000"/>
              </a:solidFill>
              <a:uFillTx/>
              <a:latin typeface="Arial" panose="020B0604020202020204" pitchFamily="34" charset="0"/>
              <a:ea typeface="汉仪君黑-55W" panose="00020600040101010101" charset="-122"/>
              <a:cs typeface="微软雅黑" panose="020B0503020204020204" charset="-122"/>
            </a:endParaRPr>
          </a:p>
          <a:p>
            <a:pPr algn="l" fontAlgn="ctr">
              <a:lnSpc>
                <a:spcPct val="130000"/>
              </a:lnSpc>
              <a:spcBef>
                <a:spcPts val="1000"/>
              </a:spcBef>
              <a:spcAft>
                <a:spcPts val="0"/>
              </a:spcAft>
              <a:buClrTx/>
              <a:buSzTx/>
              <a:buFont typeface="Wingdings" panose="05000000000000000000" charset="0"/>
            </a:pPr>
            <a:r>
              <a:rPr lang="zh-CN" altLang="en-US" sz="1700" spc="100">
                <a:ln w="3175">
                  <a:noFill/>
                  <a:prstDash val="dash"/>
                </a:ln>
                <a:solidFill>
                  <a:schemeClr val="dk1">
                    <a:lumMod val="75000"/>
                    <a:lumOff val="25000"/>
                  </a:schemeClr>
                </a:solidFill>
                <a:uFillTx/>
                <a:latin typeface="Arial" panose="020B0604020202020204" pitchFamily="34" charset="0"/>
                <a:ea typeface="汉仪君黑-55W" panose="00020600040101010101" charset="-122"/>
                <a:cs typeface="微软雅黑" panose="020B0503020204020204" charset="-122"/>
                <a:sym typeface="+mn-ea"/>
              </a:rPr>
              <a:t>  </a:t>
            </a:r>
            <a:r>
              <a:rPr altLang="zh-CN" sz="1700" spc="100">
                <a:ln w="3175">
                  <a:noFill/>
                  <a:prstDash val="dash"/>
                </a:ln>
                <a:solidFill>
                  <a:schemeClr val="dk1">
                    <a:lumMod val="75000"/>
                    <a:lumOff val="25000"/>
                  </a:schemeClr>
                </a:solidFill>
                <a:uFillTx/>
                <a:latin typeface="Arial" panose="020B0604020202020204" pitchFamily="34" charset="0"/>
                <a:ea typeface="汉仪君黑-55W" panose="00020600040101010101" charset="-122"/>
                <a:cs typeface="微软雅黑" panose="020B0503020204020204" charset="-122"/>
                <a:sym typeface="+mn-ea"/>
              </a:rPr>
              <a:t> </a:t>
            </a:r>
            <a:r>
              <a:rPr sz="1700" spc="100">
                <a:ln w="3175">
                  <a:noFill/>
                  <a:prstDash val="dash"/>
                </a:ln>
                <a:solidFill>
                  <a:schemeClr val="dk1">
                    <a:lumMod val="75000"/>
                    <a:lumOff val="25000"/>
                  </a:schemeClr>
                </a:solidFill>
                <a:uFillTx/>
                <a:latin typeface="Arial" panose="020B0604020202020204" pitchFamily="34" charset="0"/>
                <a:ea typeface="汉仪君黑-55W" panose="00020600040101010101" charset="-122"/>
                <a:cs typeface="微软雅黑" panose="020B0503020204020204" charset="-122"/>
                <a:sym typeface="+mn-ea"/>
              </a:rPr>
              <a:t>1、完成相应课程学习，学分符合要求</a:t>
            </a:r>
            <a:endParaRPr sz="1700" spc="100">
              <a:ln w="3175">
                <a:noFill/>
                <a:prstDash val="dash"/>
              </a:ln>
              <a:solidFill>
                <a:schemeClr val="dk1">
                  <a:lumMod val="75000"/>
                  <a:lumOff val="25000"/>
                </a:schemeClr>
              </a:solidFill>
              <a:uFillTx/>
              <a:latin typeface="Arial" panose="020B0604020202020204" pitchFamily="34" charset="0"/>
              <a:ea typeface="汉仪君黑-55W" panose="00020600040101010101" charset="-122"/>
              <a:cs typeface="微软雅黑" panose="020B0503020204020204" charset="-122"/>
              <a:sym typeface="+mn-ea"/>
            </a:endParaRPr>
          </a:p>
          <a:p>
            <a:pPr algn="l" fontAlgn="ctr">
              <a:lnSpc>
                <a:spcPct val="130000"/>
              </a:lnSpc>
              <a:spcBef>
                <a:spcPts val="1000"/>
              </a:spcBef>
              <a:spcAft>
                <a:spcPts val="0"/>
              </a:spcAft>
              <a:buClrTx/>
              <a:buSzTx/>
              <a:buFont typeface="Wingdings" panose="05000000000000000000" charset="0"/>
            </a:pPr>
            <a:r>
              <a:rPr sz="1700" spc="100">
                <a:ln w="3175">
                  <a:noFill/>
                  <a:prstDash val="dash"/>
                </a:ln>
                <a:solidFill>
                  <a:schemeClr val="dk1">
                    <a:lumMod val="75000"/>
                    <a:lumOff val="25000"/>
                  </a:schemeClr>
                </a:solidFill>
                <a:uFillTx/>
                <a:latin typeface="Arial" panose="020B0604020202020204" pitchFamily="34" charset="0"/>
                <a:ea typeface="汉仪君黑-55W" panose="00020600040101010101" charset="-122"/>
                <a:cs typeface="微软雅黑" panose="020B0503020204020204" charset="-122"/>
                <a:sym typeface="+mn-ea"/>
              </a:rPr>
              <a:t>   2、完成临床培养环节，通过临床考核</a:t>
            </a:r>
            <a:endParaRPr sz="1700" spc="100">
              <a:ln w="3175">
                <a:noFill/>
                <a:prstDash val="dash"/>
              </a:ln>
              <a:solidFill>
                <a:schemeClr val="dk1">
                  <a:lumMod val="75000"/>
                  <a:lumOff val="25000"/>
                </a:schemeClr>
              </a:solidFill>
              <a:uFillTx/>
              <a:latin typeface="Arial" panose="020B0604020202020204" pitchFamily="34" charset="0"/>
              <a:ea typeface="汉仪君黑-55W" panose="00020600040101010101" charset="-122"/>
              <a:cs typeface="微软雅黑" panose="020B0503020204020204" charset="-122"/>
              <a:sym typeface="+mn-ea"/>
            </a:endParaRPr>
          </a:p>
          <a:p>
            <a:pPr algn="l" fontAlgn="ctr">
              <a:lnSpc>
                <a:spcPct val="130000"/>
              </a:lnSpc>
              <a:spcBef>
                <a:spcPts val="1000"/>
              </a:spcBef>
              <a:spcAft>
                <a:spcPts val="0"/>
              </a:spcAft>
              <a:buClrTx/>
              <a:buSzTx/>
              <a:buFont typeface="Wingdings" panose="05000000000000000000" charset="0"/>
            </a:pPr>
            <a:r>
              <a:rPr sz="1700" spc="100">
                <a:ln w="3175">
                  <a:noFill/>
                  <a:prstDash val="dash"/>
                </a:ln>
                <a:solidFill>
                  <a:schemeClr val="dk1">
                    <a:lumMod val="75000"/>
                    <a:lumOff val="25000"/>
                  </a:schemeClr>
                </a:solidFill>
                <a:uFillTx/>
                <a:latin typeface="Arial" panose="020B0604020202020204" pitchFamily="34" charset="0"/>
                <a:ea typeface="汉仪君黑-55W" panose="00020600040101010101" charset="-122"/>
                <a:cs typeface="微软雅黑" panose="020B0503020204020204" charset="-122"/>
                <a:sym typeface="+mn-ea"/>
              </a:rPr>
              <a:t>（临床综合能力考核/专硕规培考核等）</a:t>
            </a:r>
            <a:endParaRPr sz="1700" spc="100">
              <a:ln w="3175">
                <a:noFill/>
                <a:prstDash val="dash"/>
              </a:ln>
              <a:solidFill>
                <a:schemeClr val="dk1">
                  <a:lumMod val="75000"/>
                  <a:lumOff val="25000"/>
                </a:schemeClr>
              </a:solidFill>
              <a:uFillTx/>
              <a:latin typeface="Arial" panose="020B0604020202020204" pitchFamily="34" charset="0"/>
              <a:ea typeface="汉仪君黑-55W" panose="00020600040101010101" charset="-122"/>
              <a:cs typeface="微软雅黑" panose="020B0503020204020204" charset="-122"/>
              <a:sym typeface="+mn-ea"/>
            </a:endParaRPr>
          </a:p>
          <a:p>
            <a:pPr algn="l" fontAlgn="ctr">
              <a:lnSpc>
                <a:spcPct val="130000"/>
              </a:lnSpc>
              <a:spcBef>
                <a:spcPts val="1000"/>
              </a:spcBef>
              <a:spcAft>
                <a:spcPts val="0"/>
              </a:spcAft>
              <a:buClrTx/>
              <a:buSzTx/>
              <a:buFont typeface="Wingdings" panose="05000000000000000000" charset="0"/>
            </a:pPr>
            <a:r>
              <a:rPr sz="1700" spc="100">
                <a:ln w="3175">
                  <a:noFill/>
                  <a:prstDash val="dash"/>
                </a:ln>
                <a:solidFill>
                  <a:schemeClr val="dk1">
                    <a:lumMod val="75000"/>
                    <a:lumOff val="25000"/>
                  </a:schemeClr>
                </a:solidFill>
                <a:uFillTx/>
                <a:latin typeface="Arial" panose="020B0604020202020204" pitchFamily="34" charset="0"/>
                <a:ea typeface="汉仪君黑-55W" panose="00020600040101010101" charset="-122"/>
                <a:cs typeface="微软雅黑" panose="020B0503020204020204" charset="-122"/>
                <a:sym typeface="+mn-ea"/>
              </a:rPr>
              <a:t>   3、达到相应的科研要求</a:t>
            </a:r>
            <a:endParaRPr sz="1700" spc="100">
              <a:ln w="3175">
                <a:noFill/>
                <a:prstDash val="dash"/>
              </a:ln>
              <a:solidFill>
                <a:schemeClr val="dk1">
                  <a:lumMod val="75000"/>
                  <a:lumOff val="25000"/>
                </a:schemeClr>
              </a:solidFill>
              <a:uFillTx/>
              <a:latin typeface="Arial" panose="020B0604020202020204" pitchFamily="34" charset="0"/>
              <a:ea typeface="汉仪君黑-55W" panose="00020600040101010101" charset="-122"/>
              <a:cs typeface="微软雅黑" panose="020B0503020204020204" charset="-122"/>
              <a:sym typeface="+mn-ea"/>
            </a:endParaRPr>
          </a:p>
          <a:p>
            <a:pPr algn="l" fontAlgn="ctr">
              <a:lnSpc>
                <a:spcPct val="130000"/>
              </a:lnSpc>
              <a:spcBef>
                <a:spcPts val="1000"/>
              </a:spcBef>
              <a:spcAft>
                <a:spcPts val="0"/>
              </a:spcAft>
              <a:buClrTx/>
              <a:buSzTx/>
              <a:buFont typeface="Wingdings" panose="05000000000000000000" charset="0"/>
            </a:pPr>
            <a:r>
              <a:rPr sz="1700" spc="100">
                <a:ln w="3175">
                  <a:noFill/>
                  <a:prstDash val="dash"/>
                </a:ln>
                <a:solidFill>
                  <a:schemeClr val="dk1">
                    <a:lumMod val="75000"/>
                    <a:lumOff val="25000"/>
                  </a:schemeClr>
                </a:solidFill>
                <a:uFillTx/>
                <a:latin typeface="Arial" panose="020B0604020202020204" pitchFamily="34" charset="0"/>
                <a:ea typeface="汉仪君黑-55W" panose="00020600040101010101" charset="-122"/>
                <a:cs typeface="微软雅黑" panose="020B0503020204020204" charset="-122"/>
                <a:sym typeface="+mn-ea"/>
              </a:rPr>
              <a:t>   4、完成科研训练，撰写学位论文</a:t>
            </a:r>
            <a:endParaRPr sz="1700" spc="100">
              <a:ln w="3175">
                <a:noFill/>
                <a:prstDash val="dash"/>
              </a:ln>
              <a:solidFill>
                <a:schemeClr val="dk1">
                  <a:lumMod val="75000"/>
                  <a:lumOff val="25000"/>
                </a:schemeClr>
              </a:solidFill>
              <a:uFillTx/>
              <a:latin typeface="Arial" panose="020B0604020202020204" pitchFamily="34" charset="0"/>
              <a:ea typeface="汉仪君黑-55W" panose="00020600040101010101" charset="-122"/>
              <a:cs typeface="微软雅黑" panose="020B0503020204020204" charset="-122"/>
              <a:sym typeface="+mn-ea"/>
            </a:endParaRPr>
          </a:p>
          <a:p>
            <a:pPr algn="l" fontAlgn="ctr">
              <a:lnSpc>
                <a:spcPct val="130000"/>
              </a:lnSpc>
              <a:spcBef>
                <a:spcPts val="1000"/>
              </a:spcBef>
              <a:spcAft>
                <a:spcPts val="0"/>
              </a:spcAft>
              <a:buClrTx/>
              <a:buSzTx/>
              <a:buFont typeface="Wingdings" panose="05000000000000000000" charset="0"/>
            </a:pPr>
            <a:r>
              <a:rPr lang="zh-CN" altLang="en-US" sz="1700" b="1" spc="100">
                <a:ln w="3175">
                  <a:noFill/>
                  <a:prstDash val="dash"/>
                </a:ln>
                <a:solidFill>
                  <a:srgbClr val="FF0000"/>
                </a:solidFill>
                <a:uFillTx/>
                <a:latin typeface="Arial" panose="020B0604020202020204" pitchFamily="34" charset="0"/>
                <a:ea typeface="汉仪君黑-55W" panose="00020600040101010101" charset="-122"/>
                <a:cs typeface="微软雅黑" panose="020B0503020204020204" charset="-122"/>
              </a:rPr>
              <a:t>   </a:t>
            </a:r>
            <a:endParaRPr lang="zh-CN" altLang="en-US" sz="1700" b="1" spc="100">
              <a:ln w="3175">
                <a:noFill/>
                <a:prstDash val="dash"/>
              </a:ln>
              <a:solidFill>
                <a:srgbClr val="FF0000"/>
              </a:solidFill>
              <a:uFillTx/>
              <a:latin typeface="Arial" panose="020B0604020202020204" pitchFamily="34" charset="0"/>
              <a:ea typeface="汉仪君黑-55W" panose="00020600040101010101" charset="-122"/>
              <a:cs typeface="微软雅黑" panose="020B0503020204020204" charset="-122"/>
            </a:endParaRPr>
          </a:p>
          <a:p>
            <a:pPr algn="l" fontAlgn="ctr">
              <a:lnSpc>
                <a:spcPct val="130000"/>
              </a:lnSpc>
              <a:spcBef>
                <a:spcPts val="1000"/>
              </a:spcBef>
              <a:spcAft>
                <a:spcPts val="0"/>
              </a:spcAft>
              <a:buClrTx/>
              <a:buSzTx/>
              <a:buFont typeface="Wingdings" panose="05000000000000000000" charset="0"/>
            </a:pPr>
            <a:r>
              <a:rPr lang="zh-CN" altLang="en-US" sz="1700" b="1" spc="100">
                <a:ln w="3175">
                  <a:noFill/>
                  <a:prstDash val="dash"/>
                </a:ln>
                <a:solidFill>
                  <a:srgbClr val="FF0000"/>
                </a:solidFill>
                <a:uFillTx/>
                <a:latin typeface="Arial" panose="020B0604020202020204" pitchFamily="34" charset="0"/>
                <a:ea typeface="汉仪君黑-55W" panose="00020600040101010101" charset="-122"/>
                <a:cs typeface="微软雅黑" panose="020B0503020204020204" charset="-122"/>
              </a:rPr>
              <a:t>一年四次，3月、6月、9月、12月 </a:t>
            </a:r>
            <a:r>
              <a:rPr lang="zh-CN" altLang="en-US" sz="1700" b="1" spc="100" dirty="0">
                <a:ln w="3175">
                  <a:noFill/>
                  <a:prstDash val="dash"/>
                </a:ln>
                <a:solidFill>
                  <a:srgbClr val="FF0000"/>
                </a:solidFill>
                <a:uFillTx/>
                <a:latin typeface="Arial" panose="020B0604020202020204" pitchFamily="34" charset="0"/>
                <a:ea typeface="汉仪君黑-55W" panose="00020600040101010101" charset="-122"/>
                <a:cs typeface="微软雅黑" panose="020B0503020204020204" charset="-122"/>
              </a:rPr>
              <a:t> </a:t>
            </a:r>
            <a:r>
              <a:rPr lang="zh-CN" altLang="en-US" sz="1700" spc="100" dirty="0">
                <a:ln w="3175">
                  <a:noFill/>
                  <a:prstDash val="dash"/>
                </a:ln>
                <a:solidFill>
                  <a:schemeClr val="dk1">
                    <a:lumMod val="75000"/>
                    <a:lumOff val="25000"/>
                  </a:schemeClr>
                </a:solidFill>
                <a:uFillTx/>
                <a:latin typeface="Arial" panose="020B0604020202020204" pitchFamily="34" charset="0"/>
                <a:ea typeface="汉仪君黑-55W" panose="00020600040101010101" charset="-122"/>
                <a:cs typeface="微软雅黑" panose="020B0503020204020204" charset="-122"/>
              </a:rPr>
              <a:t>       </a:t>
            </a:r>
            <a:endParaRPr lang="zh-CN" altLang="en-US" sz="1700" spc="100" dirty="0">
              <a:ln w="3175">
                <a:noFill/>
                <a:prstDash val="dash"/>
              </a:ln>
              <a:solidFill>
                <a:schemeClr val="dk1">
                  <a:lumMod val="75000"/>
                  <a:lumOff val="25000"/>
                </a:schemeClr>
              </a:solidFill>
              <a:uFillTx/>
              <a:latin typeface="Arial" panose="020B0604020202020204" pitchFamily="34" charset="0"/>
              <a:ea typeface="汉仪君黑-55W" panose="00020600040101010101" charset="-122"/>
              <a:cs typeface="微软雅黑" panose="020B0503020204020204" charset="-122"/>
            </a:endParaRPr>
          </a:p>
          <a:p>
            <a:pPr lvl="0" algn="l" fontAlgn="ctr">
              <a:lnSpc>
                <a:spcPct val="130000"/>
              </a:lnSpc>
              <a:spcBef>
                <a:spcPts val="1000"/>
              </a:spcBef>
              <a:spcAft>
                <a:spcPts val="0"/>
              </a:spcAft>
              <a:buClrTx/>
              <a:buSzTx/>
              <a:buFont typeface="Wingdings" panose="05000000000000000000" charset="0"/>
            </a:pPr>
            <a:r>
              <a:rPr lang="zh-CN" altLang="en-US" sz="1700" b="1" spc="100">
                <a:ln w="3175">
                  <a:noFill/>
                  <a:prstDash val="dash"/>
                </a:ln>
                <a:solidFill>
                  <a:srgbClr val="FF0000"/>
                </a:solidFill>
                <a:uFillTx/>
                <a:latin typeface="Arial" panose="020B0604020202020204" pitchFamily="34" charset="0"/>
                <a:ea typeface="汉仪君黑-55W" panose="00020600040101010101" charset="-122"/>
                <a:cs typeface="微软雅黑" panose="020B0503020204020204" charset="-122"/>
              </a:rPr>
              <a:t>一般提前3个月学院通知，提交申请（网上通知）</a:t>
            </a:r>
            <a:endParaRPr lang="zh-CN" altLang="en-US" sz="1700" b="1" spc="100">
              <a:ln w="3175">
                <a:noFill/>
                <a:prstDash val="dash"/>
              </a:ln>
              <a:solidFill>
                <a:srgbClr val="FF0000"/>
              </a:solidFill>
              <a:uFillTx/>
              <a:latin typeface="Arial" panose="020B0604020202020204" pitchFamily="34" charset="0"/>
              <a:ea typeface="汉仪君黑-55W" panose="00020600040101010101" charset="-122"/>
              <a:cs typeface="微软雅黑" panose="020B0503020204020204" charset="-122"/>
            </a:endParaRPr>
          </a:p>
          <a:p>
            <a:pPr marL="285750" lvl="1" algn="l" fontAlgn="ctr">
              <a:lnSpc>
                <a:spcPct val="130000"/>
              </a:lnSpc>
              <a:spcBef>
                <a:spcPts val="0"/>
              </a:spcBef>
              <a:spcAft>
                <a:spcPts val="0"/>
              </a:spcAft>
              <a:buSzPct val="100000"/>
              <a:buFont typeface="Arial" panose="020B0604020202020204" pitchFamily="34" charset="0"/>
            </a:pPr>
            <a:r>
              <a:rPr lang="en-US" altLang="zh-CN" sz="1700" spc="100" dirty="0">
                <a:ln w="3175">
                  <a:noFill/>
                  <a:prstDash val="dash"/>
                </a:ln>
                <a:solidFill>
                  <a:schemeClr val="dk1">
                    <a:lumMod val="75000"/>
                    <a:lumOff val="25000"/>
                  </a:schemeClr>
                </a:solidFill>
                <a:uFillTx/>
                <a:latin typeface="Arial" panose="020B0604020202020204" pitchFamily="34" charset="0"/>
                <a:ea typeface="汉仪君黑-55W" panose="00020600040101010101" charset="-122"/>
                <a:cs typeface="微软雅黑" panose="020B0503020204020204" charset="-122"/>
              </a:rPr>
              <a:t>http://www.cmm.zju.edu.cn/38719/list.htm</a:t>
            </a:r>
            <a:endParaRPr lang="en-US" altLang="zh-CN" sz="1700" spc="100" dirty="0">
              <a:ln w="3175">
                <a:noFill/>
                <a:prstDash val="dash"/>
              </a:ln>
              <a:solidFill>
                <a:schemeClr val="dk1">
                  <a:lumMod val="75000"/>
                  <a:lumOff val="25000"/>
                </a:schemeClr>
              </a:solidFill>
              <a:uFillTx/>
              <a:latin typeface="Arial" panose="020B0604020202020204" pitchFamily="34" charset="0"/>
              <a:ea typeface="汉仪君黑-55W" panose="00020600040101010101" charset="-122"/>
              <a:cs typeface="微软雅黑" panose="020B0503020204020204" charset="-122"/>
            </a:endParaRPr>
          </a:p>
        </p:txBody>
      </p:sp>
      <p:pic>
        <p:nvPicPr>
          <p:cNvPr id="2" name="图片 1"/>
          <p:cNvPicPr>
            <a:picLocks noChangeAspect="1"/>
          </p:cNvPicPr>
          <p:nvPr>
            <p:custDataLst>
              <p:tags r:id="rId5"/>
            </p:custDataLst>
          </p:nvPr>
        </p:nvPicPr>
        <p:blipFill>
          <a:blip r:embed="rId6"/>
          <a:stretch>
            <a:fillRect/>
          </a:stretch>
        </p:blipFill>
        <p:spPr>
          <a:xfrm>
            <a:off x="119380" y="1844675"/>
            <a:ext cx="7368540" cy="3319780"/>
          </a:xfrm>
          <a:prstGeom prst="rect">
            <a:avLst/>
          </a:prstGeom>
        </p:spPr>
      </p:pic>
    </p:spTree>
    <p:custDataLst>
      <p:tags r:id="rId7"/>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27" name="矩形 26"/>
          <p:cNvSpPr/>
          <p:nvPr userDrawn="1">
            <p:custDataLst>
              <p:tags r:id="rId1"/>
            </p:custDataLst>
          </p:nvPr>
        </p:nvSpPr>
        <p:spPr>
          <a:xfrm>
            <a:off x="-24063" y="-224"/>
            <a:ext cx="461665" cy="15231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cxnSp>
        <p:nvCxnSpPr>
          <p:cNvPr id="3" name="直接连接符 2"/>
          <p:cNvCxnSpPr/>
          <p:nvPr>
            <p:custDataLst>
              <p:tags r:id="rId2"/>
            </p:custDataLst>
          </p:nvPr>
        </p:nvCxnSpPr>
        <p:spPr>
          <a:xfrm>
            <a:off x="469269" y="1077817"/>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11" name="文本框 6"/>
          <p:cNvSpPr txBox="1"/>
          <p:nvPr>
            <p:custDataLst>
              <p:tags r:id="rId3"/>
            </p:custDataLst>
          </p:nvPr>
        </p:nvSpPr>
        <p:spPr>
          <a:xfrm>
            <a:off x="551184" y="404498"/>
            <a:ext cx="11277691"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en-US" altLang="zh-CN" dirty="0">
                <a:solidFill>
                  <a:schemeClr val="accent1"/>
                </a:solidFill>
                <a:latin typeface="Arial" panose="020B0604020202020204" pitchFamily="34" charset="0"/>
                <a:ea typeface="汉仪君黑-75简" panose="00020600040101010101" charset="-122"/>
              </a:rPr>
              <a:t>1.</a:t>
            </a:r>
            <a:r>
              <a:rPr lang="zh-CN" altLang="en-US" dirty="0">
                <a:solidFill>
                  <a:schemeClr val="accent1"/>
                </a:solidFill>
                <a:latin typeface="Arial" panose="020B0604020202020204" pitchFamily="34" charset="0"/>
                <a:ea typeface="汉仪君黑-75简" panose="00020600040101010101" charset="-122"/>
              </a:rPr>
              <a:t>申请材料</a:t>
            </a:r>
            <a:endParaRPr lang="zh-CN" altLang="en-US" dirty="0">
              <a:solidFill>
                <a:schemeClr val="accent1"/>
              </a:solidFill>
              <a:latin typeface="Arial" panose="020B0604020202020204" pitchFamily="34" charset="0"/>
              <a:ea typeface="汉仪君黑-75简" panose="00020600040101010101" charset="-122"/>
            </a:endParaRPr>
          </a:p>
        </p:txBody>
      </p:sp>
      <p:sp>
        <p:nvSpPr>
          <p:cNvPr id="2" name="内容占位符 2" descr="7b0a20202020227461726765744d6f64756c65223a202270726f636573734f6e6c696e65466f6e7473220a7d0a"/>
          <p:cNvSpPr>
            <a:spLocks noGrp="1"/>
          </p:cNvSpPr>
          <p:nvPr>
            <p:custDataLst>
              <p:tags r:id="rId4"/>
            </p:custDataLst>
          </p:nvPr>
        </p:nvSpPr>
        <p:spPr>
          <a:xfrm>
            <a:off x="1919840" y="1988557"/>
            <a:ext cx="3865569" cy="4473785"/>
          </a:xfrm>
          <a:prstGeom prst="rect">
            <a:avLst/>
          </a:prstGeom>
          <a:noFill/>
          <a:ln w="9525">
            <a:noFill/>
          </a:ln>
        </p:spPr>
        <p:txBody>
          <a:bodyPr vert="horz" wrap="square" lIns="121920" tIns="60960" rIns="121920" bIns="60960" anchor="t" anchorCtr="0">
            <a:normAutofit/>
          </a:bodyPr>
          <a:lst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40080" indent="-246380"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380" algn="l" rtl="0" eaLnBrk="0" fontAlgn="base" hangingPunct="0">
              <a:spcBef>
                <a:spcPct val="20000"/>
              </a:spcBef>
              <a:spcAft>
                <a:spcPct val="0"/>
              </a:spcAft>
              <a:buClr>
                <a:schemeClr val="accent2"/>
              </a:buClr>
              <a:buSzPct val="70000"/>
              <a:buFont typeface="Wingdings 2" panose="05020102010507070707" pitchFamily="18" charset="2"/>
              <a:buChar char=""/>
              <a:defRPr sz="20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vl6pPr marL="1737360" indent="-210185" algn="l" rtl="0" eaLnBrk="1" latinLnBrk="0" hangingPunct="1">
              <a:spcBef>
                <a:spcPct val="20000"/>
              </a:spcBef>
              <a:buClr>
                <a:schemeClr val="accent5"/>
              </a:buClr>
              <a:buSzPct val="80000"/>
              <a:buFont typeface="Wingdings 2" panose="05020102010507070707"/>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panose="05020102010507070707"/>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l" eaLnBrk="1" hangingPunct="1">
              <a:buClr>
                <a:srgbClr val="0BD0D9"/>
              </a:buClr>
              <a:buSzPct val="95000"/>
              <a:buFont typeface="Wingdings 2" panose="05020102010507070707" pitchFamily="18" charset="2"/>
              <a:buNone/>
            </a:pPr>
            <a:r>
              <a:rPr lang="zh-CN" altLang="en-US" sz="2800" b="1" dirty="0">
                <a:solidFill>
                  <a:schemeClr val="dk1"/>
                </a:solidFill>
                <a:latin typeface="宋体" panose="02010600030101010101" pitchFamily="2" charset="-122"/>
                <a:ea typeface="宋体" panose="02010600030101010101" pitchFamily="2" charset="-122"/>
                <a:cs typeface="宋体" panose="02010600030101010101" pitchFamily="2" charset="-122"/>
                <a:sym typeface="+mn-ea"/>
              </a:rPr>
              <a:t>（1）电子材料</a:t>
            </a:r>
            <a:endParaRPr lang="zh-CN" altLang="en-US" sz="2800" b="1" kern="1200" dirty="0">
              <a:solidFill>
                <a:schemeClr val="dk1"/>
              </a:solidFill>
              <a:latin typeface="宋体" panose="02010600030101010101" pitchFamily="2" charset="-122"/>
              <a:ea typeface="宋体" panose="02010600030101010101" pitchFamily="2" charset="-122"/>
              <a:cs typeface="宋体" panose="02010600030101010101" pitchFamily="2" charset="-122"/>
            </a:endParaRPr>
          </a:p>
          <a:p>
            <a:pPr eaLnBrk="1" hangingPunct="1">
              <a:lnSpc>
                <a:spcPct val="150000"/>
              </a:lnSpc>
              <a:spcBef>
                <a:spcPts val="0"/>
              </a:spcBef>
              <a:buClr>
                <a:srgbClr val="0BD0D9"/>
              </a:buClr>
              <a:buSzPct val="95000"/>
              <a:buFont typeface="Wingdings 2" panose="05020102010507070707" pitchFamily="18" charset="2"/>
              <a:buNone/>
            </a:pPr>
            <a:r>
              <a:rPr lang="en-US" sz="1700" spc="100" smtClean="0">
                <a:ln w="3175">
                  <a:noFill/>
                  <a:prstDash val="dash"/>
                </a:ln>
                <a:solidFill>
                  <a:schemeClr val="dk1">
                    <a:lumMod val="75000"/>
                    <a:lumOff val="25000"/>
                  </a:schemeClr>
                </a:solidFill>
                <a:effectLst/>
                <a:uFillTx/>
                <a:latin typeface="Arial" panose="020B0604020202020204" pitchFamily="34" charset="0"/>
                <a:ea typeface="汉仪君黑-55W" panose="00020600040101010101" charset="-122"/>
                <a:cs typeface="微软雅黑" panose="020B0503020204020204" charset="-122"/>
                <a:sym typeface="+mn-ea"/>
              </a:rPr>
              <a:t>①答辩申请报告</a:t>
            </a:r>
            <a:endParaRPr lang="en-US" sz="1700" spc="100" smtClean="0">
              <a:ln w="3175">
                <a:noFill/>
                <a:prstDash val="dash"/>
              </a:ln>
              <a:solidFill>
                <a:schemeClr val="dk1">
                  <a:lumMod val="75000"/>
                  <a:lumOff val="25000"/>
                </a:schemeClr>
              </a:solidFill>
              <a:effectLst/>
              <a:uFillTx/>
              <a:latin typeface="Arial" panose="020B0604020202020204" pitchFamily="34" charset="0"/>
              <a:ea typeface="汉仪君黑-55W" panose="00020600040101010101" charset="-122"/>
              <a:cs typeface="微软雅黑" panose="020B0503020204020204" charset="-122"/>
              <a:sym typeface="+mn-ea"/>
            </a:endParaRPr>
          </a:p>
          <a:p>
            <a:pPr eaLnBrk="1" hangingPunct="1">
              <a:lnSpc>
                <a:spcPct val="150000"/>
              </a:lnSpc>
              <a:spcBef>
                <a:spcPts val="0"/>
              </a:spcBef>
              <a:buClr>
                <a:srgbClr val="0BD0D9"/>
              </a:buClr>
              <a:buSzPct val="95000"/>
              <a:buFont typeface="Wingdings 2" panose="05020102010507070707" pitchFamily="18" charset="2"/>
              <a:buNone/>
            </a:pPr>
            <a:r>
              <a:rPr lang="en-US" sz="1700" spc="100" smtClean="0">
                <a:ln w="3175">
                  <a:noFill/>
                  <a:prstDash val="dash"/>
                </a:ln>
                <a:solidFill>
                  <a:schemeClr val="dk1">
                    <a:lumMod val="75000"/>
                    <a:lumOff val="25000"/>
                  </a:schemeClr>
                </a:solidFill>
                <a:effectLst/>
                <a:uFillTx/>
                <a:latin typeface="Arial" panose="020B0604020202020204" pitchFamily="34" charset="0"/>
                <a:ea typeface="汉仪君黑-55W" panose="00020600040101010101" charset="-122"/>
                <a:cs typeface="微软雅黑" panose="020B0503020204020204" charset="-122"/>
                <a:sym typeface="+mn-ea"/>
              </a:rPr>
              <a:t>②发表论文原件和全文复印件</a:t>
            </a:r>
            <a:endParaRPr lang="en-US" sz="1700" spc="100" smtClean="0">
              <a:ln w="3175">
                <a:noFill/>
                <a:prstDash val="dash"/>
              </a:ln>
              <a:solidFill>
                <a:schemeClr val="dk1">
                  <a:lumMod val="75000"/>
                  <a:lumOff val="25000"/>
                </a:schemeClr>
              </a:solidFill>
              <a:effectLst/>
              <a:uFillTx/>
              <a:latin typeface="Arial" panose="020B0604020202020204" pitchFamily="34" charset="0"/>
              <a:ea typeface="汉仪君黑-55W" panose="00020600040101010101" charset="-122"/>
              <a:cs typeface="微软雅黑" panose="020B0503020204020204" charset="-122"/>
              <a:sym typeface="+mn-ea"/>
            </a:endParaRPr>
          </a:p>
          <a:p>
            <a:pPr eaLnBrk="1" hangingPunct="1">
              <a:lnSpc>
                <a:spcPct val="150000"/>
              </a:lnSpc>
              <a:spcBef>
                <a:spcPts val="0"/>
              </a:spcBef>
              <a:buClr>
                <a:srgbClr val="0BD0D9"/>
              </a:buClr>
              <a:buSzPct val="95000"/>
              <a:buFont typeface="Wingdings 2" panose="05020102010507070707" pitchFamily="18" charset="2"/>
              <a:buNone/>
            </a:pPr>
            <a:r>
              <a:rPr lang="en-US" sz="1700" spc="100" smtClean="0">
                <a:ln w="3175">
                  <a:noFill/>
                  <a:prstDash val="dash"/>
                </a:ln>
                <a:solidFill>
                  <a:schemeClr val="dk1">
                    <a:lumMod val="75000"/>
                    <a:lumOff val="25000"/>
                  </a:schemeClr>
                </a:solidFill>
                <a:effectLst/>
                <a:uFillTx/>
                <a:latin typeface="Arial" panose="020B0604020202020204" pitchFamily="34" charset="0"/>
                <a:ea typeface="汉仪君黑-55W" panose="00020600040101010101" charset="-122"/>
                <a:cs typeface="微软雅黑" panose="020B0503020204020204" charset="-122"/>
                <a:sym typeface="+mn-ea"/>
              </a:rPr>
              <a:t>③论文相关证明材料</a:t>
            </a:r>
            <a:endParaRPr lang="en-US" sz="1700" spc="100" smtClean="0">
              <a:ln w="3175">
                <a:noFill/>
                <a:prstDash val="dash"/>
              </a:ln>
              <a:solidFill>
                <a:schemeClr val="dk1">
                  <a:lumMod val="75000"/>
                  <a:lumOff val="25000"/>
                </a:schemeClr>
              </a:solidFill>
              <a:effectLst/>
              <a:uFillTx/>
              <a:latin typeface="Arial" panose="020B0604020202020204" pitchFamily="34" charset="0"/>
              <a:ea typeface="汉仪君黑-55W" panose="00020600040101010101" charset="-122"/>
              <a:cs typeface="微软雅黑" panose="020B0503020204020204" charset="-122"/>
              <a:sym typeface="+mn-ea"/>
            </a:endParaRPr>
          </a:p>
          <a:p>
            <a:pPr eaLnBrk="1" hangingPunct="1">
              <a:lnSpc>
                <a:spcPct val="150000"/>
              </a:lnSpc>
              <a:spcBef>
                <a:spcPts val="0"/>
              </a:spcBef>
              <a:buClr>
                <a:srgbClr val="0BD0D9"/>
              </a:buClr>
              <a:buSzPct val="95000"/>
              <a:buFont typeface="Wingdings 2" panose="05020102010507070707" pitchFamily="18" charset="2"/>
              <a:buNone/>
            </a:pPr>
            <a:r>
              <a:rPr lang="en-US" sz="1700" spc="100" smtClean="0">
                <a:ln w="3175">
                  <a:noFill/>
                  <a:prstDash val="dash"/>
                </a:ln>
                <a:solidFill>
                  <a:schemeClr val="dk1">
                    <a:lumMod val="75000"/>
                    <a:lumOff val="25000"/>
                  </a:schemeClr>
                </a:solidFill>
                <a:effectLst/>
                <a:uFillTx/>
                <a:latin typeface="Arial" panose="020B0604020202020204" pitchFamily="34" charset="0"/>
                <a:ea typeface="汉仪君黑-55W" panose="00020600040101010101" charset="-122"/>
                <a:cs typeface="微软雅黑" panose="020B0503020204020204" charset="-122"/>
                <a:sym typeface="+mn-ea"/>
              </a:rPr>
              <a:t>④送审承诺书</a:t>
            </a:r>
            <a:endParaRPr lang="en-US" sz="1700" spc="100" smtClean="0">
              <a:ln w="3175">
                <a:noFill/>
                <a:prstDash val="dash"/>
              </a:ln>
              <a:solidFill>
                <a:schemeClr val="dk1">
                  <a:lumMod val="75000"/>
                  <a:lumOff val="25000"/>
                </a:schemeClr>
              </a:solidFill>
              <a:effectLst/>
              <a:uFillTx/>
              <a:latin typeface="Arial" panose="020B0604020202020204" pitchFamily="34" charset="0"/>
              <a:ea typeface="汉仪君黑-55W" panose="00020600040101010101" charset="-122"/>
              <a:cs typeface="微软雅黑" panose="020B0503020204020204" charset="-122"/>
              <a:sym typeface="+mn-ea"/>
            </a:endParaRPr>
          </a:p>
          <a:p>
            <a:pPr eaLnBrk="1" hangingPunct="1">
              <a:lnSpc>
                <a:spcPct val="150000"/>
              </a:lnSpc>
              <a:spcBef>
                <a:spcPts val="0"/>
              </a:spcBef>
              <a:buClr>
                <a:srgbClr val="0BD0D9"/>
              </a:buClr>
              <a:buSzPct val="95000"/>
              <a:buFont typeface="Wingdings 2" panose="05020102010507070707" pitchFamily="18" charset="2"/>
              <a:buNone/>
            </a:pPr>
            <a:r>
              <a:rPr lang="en-US" sz="1700" spc="100" smtClean="0">
                <a:ln w="3175">
                  <a:noFill/>
                  <a:prstDash val="dash"/>
                </a:ln>
                <a:solidFill>
                  <a:schemeClr val="dk1">
                    <a:lumMod val="75000"/>
                    <a:lumOff val="25000"/>
                  </a:schemeClr>
                </a:solidFill>
                <a:effectLst/>
                <a:uFillTx/>
                <a:latin typeface="Arial" panose="020B0604020202020204" pitchFamily="34" charset="0"/>
                <a:ea typeface="汉仪君黑-55W" panose="00020600040101010101" charset="-122"/>
                <a:cs typeface="微软雅黑" panose="020B0503020204020204" charset="-122"/>
                <a:sym typeface="+mn-ea"/>
              </a:rPr>
              <a:t>⑤科研特批申请材料（需要申请特批的同学提供）</a:t>
            </a:r>
            <a:endParaRPr lang="en-US" sz="1700" spc="100" smtClean="0">
              <a:ln w="3175">
                <a:noFill/>
                <a:prstDash val="dash"/>
              </a:ln>
              <a:solidFill>
                <a:schemeClr val="dk1">
                  <a:lumMod val="75000"/>
                  <a:lumOff val="25000"/>
                </a:schemeClr>
              </a:solidFill>
              <a:effectLst/>
              <a:uFillTx/>
              <a:latin typeface="Arial" panose="020B0604020202020204" pitchFamily="34" charset="0"/>
              <a:ea typeface="汉仪君黑-55W" panose="00020600040101010101" charset="-122"/>
              <a:cs typeface="微软雅黑" panose="020B0503020204020204" charset="-122"/>
              <a:sym typeface="+mn-ea"/>
            </a:endParaRPr>
          </a:p>
        </p:txBody>
      </p:sp>
      <p:sp>
        <p:nvSpPr>
          <p:cNvPr id="4" name="内容占位符 5"/>
          <p:cNvSpPr>
            <a:spLocks noGrp="1"/>
          </p:cNvSpPr>
          <p:nvPr>
            <p:custDataLst>
              <p:tags r:id="rId5"/>
            </p:custDataLst>
          </p:nvPr>
        </p:nvSpPr>
        <p:spPr>
          <a:xfrm>
            <a:off x="5880100" y="1988820"/>
            <a:ext cx="4133215" cy="1767205"/>
          </a:xfrm>
          <a:prstGeom prst="rect">
            <a:avLst/>
          </a:prstGeom>
          <a:noFill/>
          <a:ln w="9525">
            <a:noFill/>
          </a:ln>
        </p:spPr>
        <p:txBody>
          <a:bodyPr vert="horz" wrap="square" lIns="121920" tIns="60960" rIns="121920" bIns="60960" anchor="t" anchorCtr="0">
            <a:normAutofit/>
          </a:bodyPr>
          <a:lst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40080" indent="-246380"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380" algn="l" rtl="0" eaLnBrk="0" fontAlgn="base" hangingPunct="0">
              <a:spcBef>
                <a:spcPct val="20000"/>
              </a:spcBef>
              <a:spcAft>
                <a:spcPct val="0"/>
              </a:spcAft>
              <a:buClr>
                <a:schemeClr val="accent2"/>
              </a:buClr>
              <a:buSzPct val="70000"/>
              <a:buFont typeface="Wingdings 2" panose="05020102010507070707" pitchFamily="18" charset="2"/>
              <a:buChar char=""/>
              <a:defRPr sz="20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vl6pPr marL="1737360" indent="-210185" algn="l" rtl="0" eaLnBrk="1" latinLnBrk="0" hangingPunct="1">
              <a:spcBef>
                <a:spcPct val="20000"/>
              </a:spcBef>
              <a:buClr>
                <a:schemeClr val="accent5"/>
              </a:buClr>
              <a:buSzPct val="80000"/>
              <a:buFont typeface="Wingdings 2" panose="05020102010507070707"/>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panose="05020102010507070707"/>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l" eaLnBrk="1" hangingPunct="1">
              <a:buClr>
                <a:srgbClr val="0BD0D9"/>
              </a:buClr>
              <a:buSzPct val="95000"/>
              <a:buFont typeface="Wingdings 2" panose="05020102010507070707" pitchFamily="18" charset="2"/>
              <a:buNone/>
            </a:pPr>
            <a:r>
              <a:rPr lang="zh-CN" altLang="en-US" sz="2800" b="1" kern="1200" dirty="0">
                <a:solidFill>
                  <a:schemeClr val="dk1"/>
                </a:solidFill>
                <a:latin typeface="宋体" panose="02010600030101010101" pitchFamily="2" charset="-122"/>
                <a:ea typeface="宋体" panose="02010600030101010101" pitchFamily="2" charset="-122"/>
                <a:cs typeface="宋体" panose="02010600030101010101" pitchFamily="2" charset="-122"/>
              </a:rPr>
              <a:t>（2）网上申请</a:t>
            </a:r>
            <a:endParaRPr lang="zh-CN" altLang="en-US" sz="2800" b="1" kern="1200" dirty="0">
              <a:solidFill>
                <a:schemeClr val="dk1"/>
              </a:solidFill>
              <a:latin typeface="宋体" panose="02010600030101010101" pitchFamily="2" charset="-122"/>
              <a:ea typeface="宋体" panose="02010600030101010101" pitchFamily="2" charset="-122"/>
              <a:cs typeface="宋体" panose="02010600030101010101" pitchFamily="2" charset="-122"/>
            </a:endParaRPr>
          </a:p>
          <a:p>
            <a:pPr eaLnBrk="1" hangingPunct="1">
              <a:buClr>
                <a:srgbClr val="0BD0D9"/>
              </a:buClr>
              <a:buSzPct val="95000"/>
              <a:buFont typeface="Wingdings 2" panose="05020102010507070707" pitchFamily="18" charset="2"/>
              <a:buNone/>
            </a:pPr>
            <a:r>
              <a:rPr lang="en-US" sz="1700" spc="100" smtClean="0">
                <a:ln w="3175">
                  <a:noFill/>
                  <a:prstDash val="dash"/>
                </a:ln>
                <a:solidFill>
                  <a:schemeClr val="dk1">
                    <a:lumMod val="75000"/>
                    <a:lumOff val="25000"/>
                  </a:schemeClr>
                </a:solidFill>
                <a:effectLst/>
                <a:uFillTx/>
                <a:latin typeface="Arial" panose="020B0604020202020204" pitchFamily="34" charset="0"/>
                <a:ea typeface="汉仪君黑-55W" panose="00020600040101010101" charset="-122"/>
                <a:cs typeface="微软雅黑" panose="020B0503020204020204" charset="-122"/>
                <a:sym typeface="+mn-ea"/>
              </a:rPr>
              <a:t>研究生院教育管理信息系统</a:t>
            </a:r>
            <a:endParaRPr lang="en-US" sz="1700" kern="1200" spc="100" smtClean="0">
              <a:ln w="3175">
                <a:noFill/>
                <a:prstDash val="dash"/>
              </a:ln>
              <a:solidFill>
                <a:schemeClr val="dk1">
                  <a:lumMod val="75000"/>
                  <a:lumOff val="25000"/>
                </a:schemeClr>
              </a:solidFill>
              <a:effectLst/>
              <a:uFillTx/>
              <a:latin typeface="Arial" panose="020B0604020202020204" pitchFamily="34" charset="0"/>
              <a:ea typeface="汉仪君黑-55W" panose="00020600040101010101" charset="-122"/>
              <a:cs typeface="微软雅黑" panose="020B0503020204020204" charset="-122"/>
            </a:endParaRPr>
          </a:p>
          <a:p>
            <a:pPr eaLnBrk="1" hangingPunct="1">
              <a:buClr>
                <a:srgbClr val="0BD0D9"/>
              </a:buClr>
              <a:buSzPct val="95000"/>
            </a:pPr>
            <a:endParaRPr lang="en-US" altLang="zh-CN" sz="3465" kern="1200" dirty="0">
              <a:solidFill>
                <a:schemeClr val="dk1"/>
              </a:solidFill>
              <a:latin typeface="Arial" panose="020B0604020202020204" pitchFamily="34" charset="0"/>
              <a:ea typeface="汉仪君黑-55W" panose="00020600040101010101" charset="-122"/>
              <a:cs typeface="微软雅黑" panose="020B0503020204020204" charset="-122"/>
            </a:endParaRPr>
          </a:p>
        </p:txBody>
      </p:sp>
      <p:sp>
        <p:nvSpPr>
          <p:cNvPr id="5" name="圆角矩形 4"/>
          <p:cNvSpPr/>
          <p:nvPr>
            <p:custDataLst>
              <p:tags r:id="rId6"/>
            </p:custDataLst>
          </p:nvPr>
        </p:nvSpPr>
        <p:spPr>
          <a:xfrm>
            <a:off x="1958975" y="1784985"/>
            <a:ext cx="3681095" cy="4940935"/>
          </a:xfrm>
          <a:prstGeom prst="round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8000" b="0" i="0" u="none" strike="noStrike" kern="1200" cap="none" spc="0" normalizeH="0" baseline="0" noProof="0" dirty="0">
              <a:ln>
                <a:noFill/>
              </a:ln>
              <a:solidFill>
                <a:schemeClr val="lt1"/>
              </a:solidFill>
              <a:effectLst/>
              <a:uLnTx/>
              <a:uFillTx/>
              <a:latin typeface="微软雅黑" panose="020B0503020204020204" charset="-122"/>
              <a:ea typeface="微软雅黑" panose="020B0503020204020204" charset="-122"/>
              <a:cs typeface="+mn-cs"/>
            </a:endParaRPr>
          </a:p>
        </p:txBody>
      </p:sp>
      <p:sp>
        <p:nvSpPr>
          <p:cNvPr id="6" name="圆角矩形 5"/>
          <p:cNvSpPr/>
          <p:nvPr>
            <p:custDataLst>
              <p:tags r:id="rId7"/>
            </p:custDataLst>
          </p:nvPr>
        </p:nvSpPr>
        <p:spPr>
          <a:xfrm>
            <a:off x="5925185" y="1805305"/>
            <a:ext cx="4030980" cy="2287270"/>
          </a:xfrm>
          <a:prstGeom prst="roundRect">
            <a:avLst/>
          </a:prstGeom>
          <a:noFill/>
          <a:ln>
            <a:solidFill>
              <a:srgbClr val="0000CC"/>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8000" b="0" i="0" u="none" strike="noStrike" kern="1200" cap="none" spc="0" normalizeH="0" baseline="0" noProof="0" dirty="0">
              <a:ln>
                <a:noFill/>
              </a:ln>
              <a:solidFill>
                <a:schemeClr val="lt1"/>
              </a:solidFill>
              <a:effectLst/>
              <a:uLnTx/>
              <a:uFillTx/>
              <a:latin typeface="微软雅黑" panose="020B0503020204020204" charset="-122"/>
              <a:ea typeface="微软雅黑" panose="020B0503020204020204" charset="-122"/>
              <a:cs typeface="+mn-cs"/>
            </a:endParaRPr>
          </a:p>
        </p:txBody>
      </p:sp>
      <p:sp>
        <p:nvSpPr>
          <p:cNvPr id="9" name="TextBox 9"/>
          <p:cNvSpPr txBox="1"/>
          <p:nvPr/>
        </p:nvSpPr>
        <p:spPr>
          <a:xfrm>
            <a:off x="6024245" y="3091815"/>
            <a:ext cx="3756025" cy="869315"/>
          </a:xfrm>
          <a:prstGeom prst="rect">
            <a:avLst/>
          </a:prstGeom>
          <a:noFill/>
          <a:ln w="9525">
            <a:noFill/>
          </a:ln>
        </p:spPr>
        <p:txBody>
          <a:bodyPr anchor="t" anchorCtr="0">
            <a:normAutofit/>
          </a:bodyPr>
          <a:p>
            <a:pPr algn="ctr"/>
            <a:r>
              <a:rPr lang="en-US" sz="1700" b="1" spc="100" smtClean="0">
                <a:ln w="3175">
                  <a:noFill/>
                  <a:prstDash val="dash"/>
                </a:ln>
                <a:solidFill>
                  <a:srgbClr val="FF0000"/>
                </a:solidFill>
                <a:effectLst/>
                <a:uFillTx/>
                <a:ea typeface="汉仪君黑-55W" panose="00020600040101010101" charset="-122"/>
                <a:cs typeface="微软雅黑" panose="020B0503020204020204" charset="-122"/>
              </a:rPr>
              <a:t>盲审论文从系统中调取（匿名版本）</a:t>
            </a:r>
            <a:endParaRPr lang="en-US" sz="1700" b="1" spc="100" smtClean="0">
              <a:ln w="3175">
                <a:noFill/>
                <a:prstDash val="dash"/>
              </a:ln>
              <a:solidFill>
                <a:srgbClr val="FF0000"/>
              </a:solidFill>
              <a:effectLst/>
              <a:uFillTx/>
              <a:ea typeface="汉仪君黑-55W" panose="00020600040101010101" charset="-122"/>
              <a:cs typeface="微软雅黑" panose="020B0503020204020204" charset="-122"/>
            </a:endParaRPr>
          </a:p>
        </p:txBody>
      </p:sp>
      <p:sp>
        <p:nvSpPr>
          <p:cNvPr id="10" name="矩形 8"/>
          <p:cNvSpPr/>
          <p:nvPr/>
        </p:nvSpPr>
        <p:spPr>
          <a:xfrm>
            <a:off x="1837055" y="1174750"/>
            <a:ext cx="7873365" cy="563245"/>
          </a:xfrm>
          <a:prstGeom prst="rect">
            <a:avLst/>
          </a:prstGeom>
          <a:noFill/>
          <a:ln w="9525">
            <a:noFill/>
          </a:ln>
        </p:spPr>
        <p:txBody>
          <a:bodyPr anchor="t" anchorCtr="0">
            <a:normAutofit fontScale="70000"/>
          </a:bodyPr>
          <a:p>
            <a:r>
              <a:rPr lang="zh-CN" altLang="en-US" sz="2400" b="1" dirty="0">
                <a:solidFill>
                  <a:srgbClr val="000000"/>
                </a:solidFill>
                <a:latin typeface="Arial" panose="020B0604020202020204" pitchFamily="34" charset="0"/>
                <a:ea typeface="汉仪君黑-55W" panose="00020600040101010101" charset="-122"/>
                <a:cs typeface="微软雅黑" panose="020B0503020204020204" charset="-122"/>
              </a:rPr>
              <a:t>（</a:t>
            </a:r>
            <a:r>
              <a:rPr lang="en-US" altLang="zh-CN" sz="2400" b="1" dirty="0">
                <a:solidFill>
                  <a:srgbClr val="FF0000"/>
                </a:solidFill>
                <a:latin typeface="Arial" panose="020B0604020202020204" pitchFamily="34" charset="0"/>
                <a:ea typeface="汉仪君黑-55W" panose="00020600040101010101" charset="-122"/>
                <a:cs typeface="微软雅黑" panose="020B0503020204020204" charset="-122"/>
              </a:rPr>
              <a:t>9</a:t>
            </a:r>
            <a:r>
              <a:rPr lang="zh-CN" altLang="en-US" sz="2400" b="1" dirty="0">
                <a:solidFill>
                  <a:srgbClr val="FF0000"/>
                </a:solidFill>
                <a:latin typeface="Arial" panose="020B0604020202020204" pitchFamily="34" charset="0"/>
                <a:ea typeface="汉仪君黑-55W" panose="00020600040101010101" charset="-122"/>
                <a:cs typeface="微软雅黑" panose="020B0503020204020204" charset="-122"/>
              </a:rPr>
              <a:t>月</a:t>
            </a:r>
            <a:r>
              <a:rPr lang="en-US" altLang="zh-CN" sz="2400" b="1" dirty="0">
                <a:solidFill>
                  <a:srgbClr val="FF0000"/>
                </a:solidFill>
                <a:latin typeface="Arial" panose="020B0604020202020204" pitchFamily="34" charset="0"/>
                <a:ea typeface="汉仪君黑-55W" panose="00020600040101010101" charset="-122"/>
                <a:cs typeface="微软雅黑" panose="020B0503020204020204" charset="-122"/>
              </a:rPr>
              <a:t>26</a:t>
            </a:r>
            <a:r>
              <a:rPr lang="zh-CN" altLang="en-US" sz="2400" b="1" dirty="0">
                <a:solidFill>
                  <a:srgbClr val="FF0000"/>
                </a:solidFill>
                <a:latin typeface="Arial" panose="020B0604020202020204" pitchFamily="34" charset="0"/>
                <a:ea typeface="汉仪君黑-55W" panose="00020600040101010101" charset="-122"/>
                <a:cs typeface="微软雅黑" panose="020B0503020204020204" charset="-122"/>
              </a:rPr>
              <a:t>日前</a:t>
            </a:r>
            <a:r>
              <a:rPr lang="zh-CN" altLang="en-US" sz="2400" b="1" dirty="0">
                <a:solidFill>
                  <a:srgbClr val="000000"/>
                </a:solidFill>
                <a:latin typeface="Arial" panose="020B0604020202020204" pitchFamily="34" charset="0"/>
                <a:ea typeface="汉仪君黑-55W" panose="00020600040101010101" charset="-122"/>
                <a:cs typeface="微软雅黑" panose="020B0503020204020204" charset="-122"/>
              </a:rPr>
              <a:t>，具体日期由系办</a:t>
            </a:r>
            <a:r>
              <a:rPr lang="en-US" altLang="zh-CN" sz="2400" b="1" dirty="0">
                <a:solidFill>
                  <a:srgbClr val="000000"/>
                </a:solidFill>
                <a:latin typeface="Arial" panose="020B0604020202020204" pitchFamily="34" charset="0"/>
                <a:ea typeface="汉仪君黑-55W" panose="00020600040101010101" charset="-122"/>
                <a:cs typeface="微软雅黑" panose="020B0503020204020204" charset="-122"/>
              </a:rPr>
              <a:t>/</a:t>
            </a:r>
            <a:r>
              <a:rPr lang="zh-CN" altLang="en-US" sz="2400" b="1" dirty="0">
                <a:solidFill>
                  <a:srgbClr val="000000"/>
                </a:solidFill>
                <a:latin typeface="Arial" panose="020B0604020202020204" pitchFamily="34" charset="0"/>
                <a:ea typeface="汉仪君黑-55W" panose="00020600040101010101" charset="-122"/>
                <a:cs typeface="微软雅黑" panose="020B0503020204020204" charset="-122"/>
              </a:rPr>
              <a:t>科教科通知。材料具体要求参见</a:t>
            </a:r>
            <a:r>
              <a:rPr lang="en-US" altLang="zh-CN" sz="2400" b="1" dirty="0">
                <a:solidFill>
                  <a:srgbClr val="000000"/>
                </a:solidFill>
                <a:latin typeface="Arial" panose="020B0604020202020204" pitchFamily="34" charset="0"/>
                <a:ea typeface="汉仪君黑-55W" panose="00020600040101010101" charset="-122"/>
                <a:cs typeface="微软雅黑" panose="020B0503020204020204" charset="-122"/>
              </a:rPr>
              <a:t>pdf</a:t>
            </a:r>
            <a:r>
              <a:rPr lang="zh-CN" altLang="en-US" sz="2400" b="1" dirty="0">
                <a:solidFill>
                  <a:srgbClr val="000000"/>
                </a:solidFill>
                <a:latin typeface="Arial" panose="020B0604020202020204" pitchFamily="34" charset="0"/>
                <a:ea typeface="汉仪君黑-55W" panose="00020600040101010101" charset="-122"/>
                <a:cs typeface="微软雅黑" panose="020B0503020204020204" charset="-122"/>
              </a:rPr>
              <a:t>版通知）</a:t>
            </a:r>
            <a:endParaRPr lang="zh-CN" altLang="en-US" sz="2400" b="1" dirty="0">
              <a:solidFill>
                <a:srgbClr val="000000"/>
              </a:solidFill>
              <a:latin typeface="Arial" panose="020B0604020202020204" pitchFamily="34" charset="0"/>
              <a:ea typeface="汉仪君黑-55W" panose="00020600040101010101" charset="-122"/>
              <a:cs typeface="微软雅黑" panose="020B0503020204020204" charset="-122"/>
            </a:endParaRPr>
          </a:p>
        </p:txBody>
      </p:sp>
      <p:sp>
        <p:nvSpPr>
          <p:cNvPr id="7" name="圆角矩形 6"/>
          <p:cNvSpPr/>
          <p:nvPr>
            <p:custDataLst>
              <p:tags r:id="rId8"/>
            </p:custDataLst>
          </p:nvPr>
        </p:nvSpPr>
        <p:spPr>
          <a:xfrm>
            <a:off x="5925185" y="4159885"/>
            <a:ext cx="4088130" cy="2566035"/>
          </a:xfrm>
          <a:prstGeom prst="roundRect">
            <a:avLst/>
          </a:prstGeom>
          <a:noFill/>
          <a:ln>
            <a:solidFill>
              <a:srgbClr val="0000CC"/>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8000" b="0" i="0" u="none" strike="noStrike" kern="1200" cap="none" spc="0" normalizeH="0" baseline="0" noProof="0" dirty="0">
              <a:ln>
                <a:noFill/>
              </a:ln>
              <a:solidFill>
                <a:schemeClr val="lt1"/>
              </a:solidFill>
              <a:effectLst/>
              <a:uLnTx/>
              <a:uFillTx/>
              <a:latin typeface="微软雅黑" panose="020B0503020204020204" charset="-122"/>
              <a:ea typeface="微软雅黑" panose="020B0503020204020204" charset="-122"/>
              <a:cs typeface="+mn-cs"/>
            </a:endParaRPr>
          </a:p>
        </p:txBody>
      </p:sp>
      <p:sp>
        <p:nvSpPr>
          <p:cNvPr id="8" name="文本框 7"/>
          <p:cNvSpPr txBox="1"/>
          <p:nvPr/>
        </p:nvSpPr>
        <p:spPr>
          <a:xfrm>
            <a:off x="5951855" y="4364990"/>
            <a:ext cx="3758565" cy="1790700"/>
          </a:xfrm>
          <a:prstGeom prst="rect">
            <a:avLst/>
          </a:prstGeom>
          <a:noFill/>
        </p:spPr>
        <p:txBody>
          <a:bodyPr wrap="square" rtlCol="0" anchor="t">
            <a:noAutofit/>
          </a:bodyPr>
          <a:p>
            <a:pPr marL="273050" indent="-273050" algn="l">
              <a:spcBef>
                <a:spcPct val="20000"/>
              </a:spcBef>
              <a:buClr>
                <a:srgbClr val="0BD0D9"/>
              </a:buClr>
              <a:buSzPct val="95000"/>
              <a:buFont typeface="Wingdings 2" panose="05020102010507070707" pitchFamily="18" charset="2"/>
            </a:pPr>
            <a:r>
              <a:rPr lang="zh-CN" altLang="en-US" sz="2800" b="1" dirty="0">
                <a:solidFill>
                  <a:schemeClr val="dk1"/>
                </a:solidFill>
                <a:latin typeface="宋体" panose="02010600030101010101" pitchFamily="2" charset="-122"/>
                <a:cs typeface="宋体" panose="02010600030101010101" pitchFamily="2" charset="-122"/>
                <a:sym typeface="+mn-ea"/>
              </a:rPr>
              <a:t>（3）特批申请</a:t>
            </a:r>
            <a:endParaRPr lang="zh-CN" altLang="en-US" sz="2800" b="1" dirty="0">
              <a:solidFill>
                <a:schemeClr val="dk1"/>
              </a:solidFill>
              <a:latin typeface="宋体" panose="02010600030101010101" pitchFamily="2" charset="-122"/>
              <a:cs typeface="宋体" panose="02010600030101010101" pitchFamily="2" charset="-122"/>
            </a:endParaRPr>
          </a:p>
          <a:p>
            <a:pPr marL="273050" indent="-273050" algn="l">
              <a:lnSpc>
                <a:spcPct val="150000"/>
              </a:lnSpc>
              <a:spcBef>
                <a:spcPts val="0"/>
              </a:spcBef>
              <a:buClr>
                <a:srgbClr val="0BD0D9"/>
              </a:buClr>
              <a:buSzPct val="95000"/>
              <a:buFont typeface="Wingdings" panose="05000000000000000000" pitchFamily="2" charset="2"/>
              <a:buChar char="l"/>
            </a:pPr>
            <a:r>
              <a:rPr lang="en-US" sz="1700" spc="100" smtClean="0">
                <a:ln w="3175">
                  <a:noFill/>
                  <a:prstDash val="dash"/>
                </a:ln>
                <a:solidFill>
                  <a:schemeClr val="dk1">
                    <a:lumMod val="75000"/>
                    <a:lumOff val="25000"/>
                  </a:schemeClr>
                </a:solidFill>
                <a:effectLst/>
                <a:uFillTx/>
                <a:ea typeface="汉仪君黑-55W" panose="00020600040101010101" charset="-122"/>
                <a:cs typeface="微软雅黑" panose="020B0503020204020204" charset="-122"/>
                <a:sym typeface="+mn-ea"/>
              </a:rPr>
              <a:t>课程特批（丁老师，88208120）</a:t>
            </a:r>
            <a:endParaRPr lang="en-US" sz="1700" spc="100" smtClean="0">
              <a:ln w="3175">
                <a:noFill/>
                <a:prstDash val="dash"/>
              </a:ln>
              <a:solidFill>
                <a:schemeClr val="dk1">
                  <a:lumMod val="75000"/>
                  <a:lumOff val="25000"/>
                </a:schemeClr>
              </a:solidFill>
              <a:effectLst/>
              <a:uFillTx/>
              <a:ea typeface="汉仪君黑-55W" panose="00020600040101010101" charset="-122"/>
              <a:cs typeface="微软雅黑" panose="020B0503020204020204" charset="-122"/>
            </a:endParaRPr>
          </a:p>
          <a:p>
            <a:pPr marL="273050" indent="-273050" algn="l">
              <a:lnSpc>
                <a:spcPct val="150000"/>
              </a:lnSpc>
              <a:spcBef>
                <a:spcPts val="0"/>
              </a:spcBef>
              <a:buClr>
                <a:srgbClr val="0BD0D9"/>
              </a:buClr>
              <a:buSzPct val="95000"/>
              <a:buFont typeface="Wingdings" panose="05000000000000000000" pitchFamily="2" charset="2"/>
              <a:buChar char="l"/>
            </a:pPr>
            <a:r>
              <a:rPr lang="en-US" sz="1700" spc="100" smtClean="0">
                <a:ln w="3175">
                  <a:noFill/>
                  <a:prstDash val="dash"/>
                </a:ln>
                <a:solidFill>
                  <a:schemeClr val="dk1">
                    <a:lumMod val="75000"/>
                    <a:lumOff val="25000"/>
                  </a:schemeClr>
                </a:solidFill>
                <a:effectLst/>
                <a:uFillTx/>
                <a:ea typeface="汉仪君黑-55W" panose="00020600040101010101" charset="-122"/>
                <a:cs typeface="微软雅黑" panose="020B0503020204020204" charset="-122"/>
                <a:sym typeface="+mn-ea"/>
              </a:rPr>
              <a:t>科研特批（随申请材料提交）</a:t>
            </a:r>
            <a:endParaRPr lang="en-US" sz="1700" spc="100" smtClean="0">
              <a:ln w="3175">
                <a:noFill/>
                <a:prstDash val="dash"/>
              </a:ln>
              <a:solidFill>
                <a:schemeClr val="dk1">
                  <a:lumMod val="75000"/>
                  <a:lumOff val="25000"/>
                </a:schemeClr>
              </a:solidFill>
              <a:effectLst/>
              <a:uFillTx/>
              <a:ea typeface="汉仪君黑-55W" panose="00020600040101010101" charset="-122"/>
              <a:cs typeface="微软雅黑" panose="020B0503020204020204" charset="-122"/>
              <a:sym typeface="+mn-ea"/>
            </a:endParaRPr>
          </a:p>
        </p:txBody>
      </p:sp>
    </p:spTree>
    <p:custDataLst>
      <p:tags r:id="rId9"/>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 name="矩形 26"/>
          <p:cNvSpPr/>
          <p:nvPr userDrawn="1">
            <p:custDataLst>
              <p:tags r:id="rId1"/>
            </p:custDataLst>
          </p:nvPr>
        </p:nvSpPr>
        <p:spPr>
          <a:xfrm>
            <a:off x="67" y="-224"/>
            <a:ext cx="461665" cy="15231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cxnSp>
        <p:nvCxnSpPr>
          <p:cNvPr id="3" name="直接连接符 2"/>
          <p:cNvCxnSpPr/>
          <p:nvPr>
            <p:custDataLst>
              <p:tags r:id="rId2"/>
            </p:custDataLst>
          </p:nvPr>
        </p:nvCxnSpPr>
        <p:spPr>
          <a:xfrm>
            <a:off x="461649" y="967962"/>
            <a:ext cx="11277691"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14339" name="内容占位符 3"/>
          <p:cNvSpPr>
            <a:spLocks noGrp="1"/>
          </p:cNvSpPr>
          <p:nvPr>
            <p:custDataLst>
              <p:tags r:id="rId3"/>
            </p:custDataLst>
          </p:nvPr>
        </p:nvSpPr>
        <p:spPr>
          <a:xfrm>
            <a:off x="6671945" y="1988820"/>
            <a:ext cx="4666615" cy="3686810"/>
          </a:xfrm>
          <a:prstGeom prst="rect">
            <a:avLst/>
          </a:prstGeom>
        </p:spPr>
        <p:txBody>
          <a:bodyPr vert="horz" wrap="square" lIns="91440" tIns="45720" rIns="91440" bIns="45720" rtlCol="0" anchor="t" anchorCtr="0">
            <a:normAutofit lnSpcReduction="20000"/>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BD0D9"/>
              </a:buClr>
              <a:buSzPct val="95000"/>
            </a:pPr>
            <a:r>
              <a:rPr lang="en-US" altLang="zh-CN" b="1" kern="1200" dirty="0">
                <a:latin typeface="+mn-lt"/>
                <a:ea typeface="+mn-ea"/>
                <a:cs typeface="+mn-cs"/>
                <a:hlinkClick r:id="rId4"/>
              </a:rPr>
              <a:t>Web of Knowledge</a:t>
            </a:r>
            <a:endParaRPr lang="en-US" altLang="zh-CN" b="1" kern="1200" dirty="0">
              <a:latin typeface="+mn-lt"/>
              <a:ea typeface="+mn-ea"/>
              <a:cs typeface="+mn-cs"/>
            </a:endParaRPr>
          </a:p>
          <a:p>
            <a:pPr>
              <a:buClr>
                <a:srgbClr val="0BD0D9"/>
              </a:buClr>
              <a:buSzPct val="95000"/>
              <a:buFont typeface="Wingdings 2" panose="05020102010507070707" pitchFamily="18" charset="2"/>
              <a:buNone/>
            </a:pPr>
            <a:r>
              <a:rPr lang="en-US" altLang="zh-CN" kern="1200" dirty="0">
                <a:latin typeface="+mn-lt"/>
                <a:ea typeface="+mn-ea"/>
                <a:cs typeface="+mn-cs"/>
              </a:rPr>
              <a:t>  </a:t>
            </a:r>
            <a:r>
              <a:rPr lang="zh-CN" altLang="en-US" kern="1200" dirty="0">
                <a:latin typeface="+mn-lt"/>
                <a:ea typeface="+mn-ea"/>
                <a:cs typeface="+mn-cs"/>
              </a:rPr>
              <a:t>（</a:t>
            </a:r>
            <a:r>
              <a:rPr lang="en-US" altLang="zh-CN" kern="1200" dirty="0">
                <a:latin typeface="+mn-lt"/>
                <a:ea typeface="+mn-ea"/>
                <a:cs typeface="+mn-cs"/>
              </a:rPr>
              <a:t> </a:t>
            </a:r>
            <a:r>
              <a:rPr lang="zh-CN" altLang="en-US" kern="1200" dirty="0">
                <a:latin typeface="+mn-lt"/>
                <a:ea typeface="+mn-ea"/>
                <a:cs typeface="+mn-cs"/>
              </a:rPr>
              <a:t>检索平台 ）</a:t>
            </a:r>
            <a:endParaRPr lang="en-US" altLang="zh-CN" kern="1200" dirty="0">
              <a:latin typeface="+mn-lt"/>
              <a:ea typeface="+mn-ea"/>
              <a:cs typeface="+mn-cs"/>
            </a:endParaRPr>
          </a:p>
          <a:p>
            <a:pPr>
              <a:buClr>
                <a:srgbClr val="0BD0D9"/>
              </a:buClr>
              <a:buSzPct val="95000"/>
            </a:pPr>
            <a:r>
              <a:rPr lang="en-US" altLang="zh-CN" kern="1200" dirty="0">
                <a:latin typeface="+mn-lt"/>
                <a:ea typeface="+mn-ea"/>
                <a:cs typeface="+mn-cs"/>
                <a:hlinkClick r:id="rId5"/>
              </a:rPr>
              <a:t>Journal Citation Reports</a:t>
            </a:r>
            <a:r>
              <a:rPr lang="en-US" altLang="zh-CN" kern="1200" dirty="0">
                <a:latin typeface="+mn-lt"/>
                <a:ea typeface="+mn-ea"/>
                <a:cs typeface="+mn-cs"/>
              </a:rPr>
              <a:t>（</a:t>
            </a:r>
            <a:r>
              <a:rPr lang="zh-CN" altLang="en-US" kern="1200" dirty="0">
                <a:latin typeface="+mn-lt"/>
                <a:ea typeface="+mn-ea"/>
                <a:cs typeface="+mn-cs"/>
              </a:rPr>
              <a:t>期刊引用报告，简称</a:t>
            </a:r>
            <a:r>
              <a:rPr lang="en-US" altLang="zh-CN" kern="1200" dirty="0">
                <a:latin typeface="+mn-lt"/>
                <a:ea typeface="+mn-ea"/>
                <a:cs typeface="+mn-cs"/>
              </a:rPr>
              <a:t>JCR）</a:t>
            </a:r>
            <a:endParaRPr lang="en-US" altLang="zh-CN" kern="1200" dirty="0">
              <a:latin typeface="+mn-lt"/>
              <a:ea typeface="+mn-ea"/>
              <a:cs typeface="+mn-cs"/>
            </a:endParaRPr>
          </a:p>
          <a:p>
            <a:pPr>
              <a:buClr>
                <a:srgbClr val="0BD0D9"/>
              </a:buClr>
              <a:buSzPct val="95000"/>
            </a:pPr>
            <a:r>
              <a:rPr lang="en-US" altLang="zh-CN" b="1" kern="1200" dirty="0">
                <a:solidFill>
                  <a:srgbClr val="FF0000"/>
                </a:solidFill>
                <a:latin typeface="+mn-lt"/>
                <a:ea typeface="+mn-ea"/>
                <a:cs typeface="+mn-cs"/>
              </a:rPr>
              <a:t>SCI</a:t>
            </a:r>
            <a:r>
              <a:rPr lang="zh-CN" altLang="en-US" b="1" kern="1200" dirty="0">
                <a:solidFill>
                  <a:srgbClr val="FF0000"/>
                </a:solidFill>
                <a:latin typeface="+mn-lt"/>
                <a:ea typeface="+mn-ea"/>
                <a:cs typeface="+mn-cs"/>
              </a:rPr>
              <a:t>请提供学校图书馆开具的收录及影响因子证明（需有公章）</a:t>
            </a:r>
            <a:endParaRPr lang="en-US" altLang="zh-CN" b="1" kern="1200" dirty="0">
              <a:solidFill>
                <a:srgbClr val="FF0000"/>
              </a:solidFill>
              <a:latin typeface="+mn-lt"/>
              <a:ea typeface="+mn-ea"/>
              <a:cs typeface="+mn-cs"/>
            </a:endParaRPr>
          </a:p>
          <a:p>
            <a:pPr>
              <a:buClr>
                <a:srgbClr val="0BD0D9"/>
              </a:buClr>
              <a:buSzPct val="95000"/>
            </a:pPr>
            <a:endParaRPr lang="zh-CN" altLang="en-US" kern="1200" dirty="0">
              <a:latin typeface="+mn-lt"/>
              <a:ea typeface="+mn-ea"/>
              <a:cs typeface="+mn-cs"/>
            </a:endParaRPr>
          </a:p>
        </p:txBody>
      </p:sp>
      <p:pic>
        <p:nvPicPr>
          <p:cNvPr id="14340" name="Picture 2"/>
          <p:cNvPicPr>
            <a:picLocks noChangeAspect="1"/>
          </p:cNvPicPr>
          <p:nvPr>
            <p:custDataLst>
              <p:tags r:id="rId6"/>
            </p:custDataLst>
          </p:nvPr>
        </p:nvPicPr>
        <p:blipFill>
          <a:blip r:embed="rId7"/>
          <a:srcRect l="21581" t="9261" r="21864" b="3426"/>
          <a:stretch>
            <a:fillRect/>
          </a:stretch>
        </p:blipFill>
        <p:spPr>
          <a:xfrm>
            <a:off x="911225" y="1772920"/>
            <a:ext cx="5247640" cy="4556760"/>
          </a:xfrm>
          <a:prstGeom prst="rect">
            <a:avLst/>
          </a:prstGeom>
          <a:noFill/>
          <a:ln w="9525">
            <a:noFill/>
          </a:ln>
        </p:spPr>
      </p:pic>
      <p:sp>
        <p:nvSpPr>
          <p:cNvPr id="2" name="文本框 6"/>
          <p:cNvSpPr txBox="1"/>
          <p:nvPr>
            <p:custDataLst>
              <p:tags r:id="rId8"/>
            </p:custDataLst>
          </p:nvPr>
        </p:nvSpPr>
        <p:spPr>
          <a:xfrm>
            <a:off x="623570" y="332740"/>
            <a:ext cx="3013075" cy="609600"/>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a:lnSpc>
                <a:spcPct val="100000"/>
              </a:lnSpc>
              <a:spcBef>
                <a:spcPts val="0"/>
              </a:spcBef>
              <a:spcAft>
                <a:spcPts val="0"/>
              </a:spcAft>
              <a:buSzPct val="100000"/>
              <a:buNone/>
            </a:pPr>
            <a:r>
              <a:rPr lang="zh-CN" altLang="en-US" dirty="0">
                <a:solidFill>
                  <a:schemeClr val="accent1"/>
                </a:solidFill>
                <a:latin typeface="Arial" panose="020B0604020202020204" pitchFamily="34" charset="0"/>
                <a:ea typeface="汉仪君黑-75简" panose="00020600040101010101" charset="-122"/>
              </a:rPr>
              <a:t>影响因子查询</a:t>
            </a:r>
            <a:endParaRPr lang="zh-CN" altLang="en-US" dirty="0">
              <a:solidFill>
                <a:schemeClr val="accent1"/>
              </a:solidFill>
              <a:latin typeface="Arial" panose="020B0604020202020204" pitchFamily="34" charset="0"/>
              <a:ea typeface="汉仪君黑-75简" panose="00020600040101010101" charset="-122"/>
            </a:endParaRPr>
          </a:p>
        </p:txBody>
      </p:sp>
    </p:spTree>
    <p:custDataLst>
      <p:tags r:id="rId9"/>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TAG_VERSION" val="1.0"/>
  <p:tag name="KSO_WM_BEAUTIFY_FLAG" val="#wm#"/>
  <p:tag name="KSO_WM_UNIT_TYPE" val="i"/>
  <p:tag name="KSO_WM_UNIT_ID" val="_1*i*0"/>
  <p:tag name="KSO_WM_UNIT_INDEX" val="0"/>
  <p:tag name="KSO_WM_UNIT_HIGHLIGHT" val="0"/>
  <p:tag name="KSO_WM_UNIT_COMPATIBLE" val="0"/>
  <p:tag name="KSO_WM_UNIT_DIAGRAM_ISNUMVISUAL" val="0"/>
  <p:tag name="KSO_WM_UNIT_DIAGRAM_ISREFERUNIT" val="0"/>
  <p:tag name="KSO_WM_UNIT_LAYERLEVEL" val="1"/>
</p:tagLst>
</file>

<file path=ppt/tags/tag100.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1.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2.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3.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4.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5.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06.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07.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08.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09.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1.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2.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3.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4.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5.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16.xml><?xml version="1.0" encoding="utf-8"?>
<p:tagLst xmlns:p="http://schemas.openxmlformats.org/presentationml/2006/main">
  <p:tag name="KSO_WM_TAG_VERSION" val="1.0"/>
  <p:tag name="KSO_WM_BEAUTIFY_FLAG" val="#wm#"/>
  <p:tag name="KSO_WM_UNIT_TYPE" val="i"/>
  <p:tag name="KSO_WM_UNIT_ID" val="_17*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navigation"/>
  <p:tag name="KSO_WM_SLIDE_BK_DARK_LIGHT" val="2"/>
</p:tagLst>
</file>

<file path=ppt/tags/tag117.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8.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9.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1.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2.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3.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4.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5.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26.xml><?xml version="1.0" encoding="utf-8"?>
<p:tagLst xmlns:p="http://schemas.openxmlformats.org/presentationml/2006/main">
  <p:tag name="KSO_WM_TAG_VERSION" val="1.0"/>
  <p:tag name="KSO_WM_BEAUTIFY_FLAG" val="#wm#"/>
  <p:tag name="KSO_WM_UNIT_TYPE" val="i"/>
  <p:tag name="KSO_WM_UNIT_ID" val="_18*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belt"/>
  <p:tag name="KSO_WM_SLIDE_BK_DARK_LIGHT" val="2"/>
</p:tagLst>
</file>

<file path=ppt/tags/tag127.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28.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29.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1.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2.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88997"/>
</p:tagLst>
</file>

<file path=ppt/tags/tag133.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88997"/>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7.xml><?xml version="1.0" encoding="utf-8"?>
<p:tagLst xmlns:p="http://schemas.openxmlformats.org/presentationml/2006/main">
  <p:tag name="KSO_WM_TAG_VERSION" val="1.0"/>
  <p:tag name="KSO_WM_BEAUTIFY_FLAG" val="#wm#"/>
  <p:tag name="KSO_WM_COMBINE_RELATE_SLIDE_ID" val="background20185107_1"/>
  <p:tag name="KSO_WM_TEMPLATE_CATEGORY" val="custom"/>
  <p:tag name="KSO_WM_TEMPLATE_INDEX" val="20188997"/>
  <p:tag name="KSO_WM_TEMPLATE_SUBCATEGORY" val="combine"/>
  <p:tag name="KSO_WM_TEMPLATE_THUMBS_INDEX" val="1、2、3、4、6、8、10、12、13、14"/>
  <p:tag name="KSO_WM_TEMPLATE_MASTER_TYPE" val="1"/>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7.xml><?xml version="1.0" encoding="utf-8"?>
<p:tagLst xmlns:p="http://schemas.openxmlformats.org/presentationml/2006/main">
  <p:tag name="KSO_WM_TAG_VERSION" val="1.0"/>
  <p:tag name="KSO_WM_BEAUTIFY_FLAG" val="#wm#"/>
  <p:tag name="KSO_WM_UNIT_TYPE" val="i"/>
  <p:tag name="KSO_WM_UNIT_ID" val="_1*i*0"/>
  <p:tag name="KSO_WM_UNIT_INDEX" val="0"/>
  <p:tag name="KSO_WM_UNIT_HIGHLIGHT" val="0"/>
  <p:tag name="KSO_WM_UNIT_COMPATIBLE" val="0"/>
  <p:tag name="KSO_WM_UNIT_DIAGRAM_ISNUMVISUAL" val="0"/>
  <p:tag name="KSO_WM_UNIT_DIAGRAM_ISREFERUNIT" val="0"/>
  <p:tag name="KSO_WM_UNIT_LAYERLEVEL" val="1"/>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5.xml><?xml version="1.0" encoding="utf-8"?>
<p:tagLst xmlns:p="http://schemas.openxmlformats.org/presentationml/2006/main">
  <p:tag name="KSO_WM_TAG_VERSION" val="1.0"/>
  <p:tag name="KSO_WM_BEAUTIFY_FLAG" val="#wm#"/>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Lst>
</file>

<file path=ppt/tags/tag206.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207.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208.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209.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213.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UNIT_BK_DARK_LIGHT" val="2"/>
  <p:tag name="KSO_WM_UNIT_SUBTYPE" val="h"/>
  <p:tag name="KSO_WM_UNIT_TYPE" val="i"/>
  <p:tag name="KSO_WM_UNIT_INDEX" val="1"/>
</p:tagLst>
</file>

<file path=ppt/tags/tag214.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15.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16.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17.xml><?xml version="1.0" encoding="utf-8"?>
<p:tagLst xmlns:p="http://schemas.openxmlformats.org/presentationml/2006/main">
  <p:tag name="KSO_WM_TAG_VERSION" val="1.0"/>
  <p:tag name="KSO_WM_BEAUTIFY_FLAG" val="#wm#"/>
  <p:tag name="KSO_WM_UNIT_TYPE" val="i"/>
  <p:tag name="KSO_WM_UNIT_ID" val="_13*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frame"/>
  <p:tag name="KSO_WM_SLIDE_BK_DARK_LIGHT" val="2"/>
</p:tagLst>
</file>

<file path=ppt/tags/tag218.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19.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0.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21.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22.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23.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SUBTYPE" val="h"/>
  <p:tag name="KSO_WM_UNIT_TYPE" val="i"/>
  <p:tag name="KSO_WM_UNIT_INDEX" val="1"/>
  <p:tag name="KSO_WM_UNIT_BK_DARK_LIGHT" val="2"/>
</p:tagLst>
</file>

<file path=ppt/tags/tag224.xml><?xml version="1.0" encoding="utf-8"?>
<p:tagLst xmlns:p="http://schemas.openxmlformats.org/presentationml/2006/main">
  <p:tag name="KSO_WM_TAG_VERSION" val="1.0"/>
  <p:tag name="KSO_WM_BEAUTIFY_FLAG" val="#wm#"/>
  <p:tag name="KSO_WM_UNIT_TYPE" val="i"/>
  <p:tag name="KSO_WM_UNIT_ID" val="_14*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leftRight"/>
  <p:tag name="KSO_WM_SLIDE_BK_DARK_LIGHT" val="2"/>
</p:tagLst>
</file>

<file path=ppt/tags/tag225.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26.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27.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28.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29.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0.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31.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32.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33.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34.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SUBTYPE" val="h"/>
  <p:tag name="KSO_WM_UNIT_TYPE" val="i"/>
  <p:tag name="KSO_WM_UNIT_INDEX" val="1"/>
  <p:tag name="KSO_WM_UNIT_BK_DARK_LIGHT" val="2"/>
</p:tagLst>
</file>

<file path=ppt/tags/tag235.xml><?xml version="1.0" encoding="utf-8"?>
<p:tagLst xmlns:p="http://schemas.openxmlformats.org/presentationml/2006/main">
  <p:tag name="KSO_WM_TAG_VERSION" val="1.0"/>
  <p:tag name="KSO_WM_BEAUTIFY_FLAG" val="#wm#"/>
  <p:tag name="KSO_WM_UNIT_TYPE" val="i"/>
  <p:tag name="KSO_WM_UNIT_ID" val="_15*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topBottom"/>
  <p:tag name="KSO_WM_SLIDE_BK_DARK_LIGHT" val="2"/>
</p:tagLst>
</file>

<file path=ppt/tags/tag236.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37.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38.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39.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0.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41.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42.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SUBTYPE" val="h"/>
  <p:tag name="KSO_WM_UNIT_TYPE" val="i"/>
  <p:tag name="KSO_WM_UNIT_INDEX" val="1"/>
  <p:tag name="KSO_WM_UNIT_BK_DARK_LIGHT" val="2"/>
</p:tagLst>
</file>

<file path=ppt/tags/tag243.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44.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45.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46.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47.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48.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49.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0.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51.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52.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SUBTYPE" val="h"/>
  <p:tag name="KSO_WM_UNIT_TYPE" val="i"/>
  <p:tag name="KSO_WM_UNIT_INDEX" val="1"/>
  <p:tag name="KSO_WM_UNIT_BK_DARK_LIGHT" val="2"/>
</p:tagLst>
</file>

<file path=ppt/tags/tag253.xml><?xml version="1.0" encoding="utf-8"?>
<p:tagLst xmlns:p="http://schemas.openxmlformats.org/presentationml/2006/main">
  <p:tag name="KSO_WM_TAG_VERSION" val="1.0"/>
  <p:tag name="KSO_WM_BEAUTIFY_FLAG" val="#wm#"/>
  <p:tag name="KSO_WM_UNIT_TYPE" val="i"/>
  <p:tag name="KSO_WM_UNIT_ID" val="_17*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navigation"/>
  <p:tag name="KSO_WM_SLIDE_BK_DARK_LIGHT" val="2"/>
</p:tagLst>
</file>

<file path=ppt/tags/tag254.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55.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56.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57.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58.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59.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0.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61.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62.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SUBTYPE" val="h"/>
  <p:tag name="KSO_WM_UNIT_TYPE" val="i"/>
  <p:tag name="KSO_WM_UNIT_INDEX" val="1"/>
  <p:tag name="KSO_WM_UNIT_BK_DARK_LIGHT" val="2"/>
</p:tagLst>
</file>

<file path=ppt/tags/tag263.xml><?xml version="1.0" encoding="utf-8"?>
<p:tagLst xmlns:p="http://schemas.openxmlformats.org/presentationml/2006/main">
  <p:tag name="KSO_WM_TAG_VERSION" val="1.0"/>
  <p:tag name="KSO_WM_BEAUTIFY_FLAG" val="#wm#"/>
  <p:tag name="KSO_WM_UNIT_TYPE" val="i"/>
  <p:tag name="KSO_WM_UNIT_ID" val="_18*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belt"/>
  <p:tag name="KSO_WM_SLIDE_BK_DARK_LIGHT" val="2"/>
</p:tagLst>
</file>

<file path=ppt/tags/tag264.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65.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66.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67.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68.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69.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88997"/>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0.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88997"/>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74.xml><?xml version="1.0" encoding="utf-8"?>
<p:tagLst xmlns:p="http://schemas.openxmlformats.org/presentationml/2006/main">
  <p:tag name="KSO_WM_TAG_VERSION" val="1.0"/>
  <p:tag name="KSO_WM_BEAUTIFY_FLAG" val="#wm#"/>
  <p:tag name="KSO_WM_COMBINE_RELATE_SLIDE_ID" val="background20185107_1"/>
  <p:tag name="KSO_WM_TEMPLATE_CATEGORY" val="custom"/>
  <p:tag name="KSO_WM_TEMPLATE_INDEX" val="20188997"/>
  <p:tag name="KSO_WM_TEMPLATE_SUBCATEGORY" val="combine"/>
  <p:tag name="KSO_WM_TEMPLATE_THUMBS_INDEX" val="1、2、3、4、6、8、10、12、13、14"/>
  <p:tag name="KSO_WM_TEMPLATE_MASTER_TYPE" val="1"/>
</p:tagLst>
</file>

<file path=ppt/tags/tag275.xml><?xml version="1.0" encoding="utf-8"?>
<p:tagLst xmlns:p="http://schemas.openxmlformats.org/presentationml/2006/main">
  <p:tag name="KSO_WM_UNIT_PLACING_PICTURE_USER_VIEWPORT" val="{&quot;height&quot;:6673.5606299212595,&quot;width&quot;:19200}"/>
</p:tagLst>
</file>

<file path=ppt/tags/tag276.xml><?xml version="1.0" encoding="utf-8"?>
<p:tagLst xmlns:p="http://schemas.openxmlformats.org/presentationml/2006/main">
  <p:tag name="KSO_WM_TAG_VERSION" val="1.0"/>
  <p:tag name="KSO_WM_BEAUTIFY_FLAG" val="#wm#"/>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205826_3*m_i*1_1"/>
  <p:tag name="KSO_WM_TEMPLATE_CATEGORY" val="diagram"/>
  <p:tag name="KSO_WM_TEMPLATE_INDEX" val="20205826"/>
  <p:tag name="KSO_WM_UNIT_LAYERLEVEL" val="1_1"/>
  <p:tag name="KSO_WM_TAG_VERSION" val="1.0"/>
  <p:tag name="KSO_WM_BEAUTIFY_FLAG" val="#wm#"/>
  <p:tag name="KSO_WM_UNIT_LINE_FORE_SCHEMECOLOR_INDEX_BRIGHTNESS" val="-0.15"/>
  <p:tag name="KSO_WM_UNIT_LINE_FORE_SCHEMECOLOR_INDEX" val="14"/>
  <p:tag name="KSO_WM_UNIT_LINE_FILL_TYPE" val="2"/>
  <p:tag name="KSO_WM_UNIT_USESOURCEFORMAT_APPLY" val="0"/>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05826_3*m_h_i*1_1_1"/>
  <p:tag name="KSO_WM_TEMPLATE_CATEGORY" val="diagram"/>
  <p:tag name="KSO_WM_TEMPLATE_INDEX" val="20205826"/>
  <p:tag name="KSO_WM_UNIT_LAYERLEVEL" val="1_1_1"/>
  <p:tag name="KSO_WM_TAG_VERSION" val="1.0"/>
  <p:tag name="KSO_WM_BEAUTIFY_FLAG" val="#wm#"/>
  <p:tag name="KSO_WM_UNIT_TEXT_FILL_FORE_SCHEMECOLOR_INDEX_BRIGHTNESS" val="0"/>
  <p:tag name="KSO_WM_UNIT_TEXT_FILL_FORE_SCHEMECOLOR_INDEX" val="2"/>
  <p:tag name="KSO_WM_UNIT_TEXT_FILL_TYPE" val="1"/>
  <p:tag name="KSO_WM_UNIT_USESOURCEFORMAT_APPLY" val="0"/>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205826_3*m_h_i*1_1_2"/>
  <p:tag name="KSO_WM_TEMPLATE_CATEGORY" val="diagram"/>
  <p:tag name="KSO_WM_TEMPLATE_INDEX" val="20205826"/>
  <p:tag name="KSO_WM_UNIT_LAYERLEVEL" val="1_1_1"/>
  <p:tag name="KSO_WM_TAG_VERSION" val="1.0"/>
  <p:tag name="KSO_WM_BEAUTIFY_FLAG" val="#wm#"/>
  <p:tag name="KSO_WM_UNIT_TEXT_FILL_FORE_SCHEMECOLOR_INDEX_BRIGHTNESS" val="0"/>
  <p:tag name="KSO_WM_UNIT_TEXT_FILL_FORE_SCHEMECOLOR_INDEX" val="2"/>
  <p:tag name="KSO_WM_UNIT_TEXT_FILL_TYPE" val="1"/>
  <p:tag name="KSO_WM_UNIT_USESOURCEFORMAT_APPLY" val="0"/>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1"/>
  <p:tag name="KSO_WM_UNIT_ID" val="diagram20205826_3*m_h_i*1_1_1"/>
  <p:tag name="KSO_WM_TEMPLATE_CATEGORY" val="diagram"/>
  <p:tag name="KSO_WM_TEMPLATE_INDEX" val="20205826"/>
  <p:tag name="KSO_WM_UNIT_LAYERLEVEL" val="1_1_1"/>
  <p:tag name="KSO_WM_TAG_VERSION" val="1.0"/>
  <p:tag name="KSO_WM_BEAUTIFY_FLAG" val="#wm#"/>
  <p:tag name="KSO_WM_UNIT_TEXT_FILL_FORE_SCHEMECOLOR_INDEX_BRIGHTNESS" val="0"/>
  <p:tag name="KSO_WM_UNIT_TEXT_FILL_FORE_SCHEMECOLOR_INDEX" val="16"/>
  <p:tag name="KSO_WM_UNIT_TEXT_FILL_TYPE" val="1"/>
  <p:tag name="KSO_WM_UNIT_USESOURCEFORMAT_APPLY" val="0"/>
</p:tagLst>
</file>

<file path=ppt/tags/tag28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05826_3*m_h_f*1_1_1"/>
  <p:tag name="KSO_WM_TEMPLATE_CATEGORY" val="diagram"/>
  <p:tag name="KSO_WM_TEMPLATE_INDEX" val="20205826"/>
  <p:tag name="KSO_WM_UNIT_LAYERLEVEL" val="1_1_1"/>
  <p:tag name="KSO_WM_TAG_VERSION" val="1.0"/>
  <p:tag name="KSO_WM_BEAUTIFY_FLAG" val="#wm#"/>
  <p:tag name="KSO_WM_UNIT_PRESET_TEXT" val="单击此处输入您的正文，文字是您思想的提炼，为了最终演示的良好效果，表达清晰，请尽量言简意赅的阐述观点。"/>
  <p:tag name="KSO_WM_UNIT_TEXT_FILL_FORE_SCHEMECOLOR_INDEX_BRIGHTNESS" val="0.15"/>
  <p:tag name="KSO_WM_UNIT_TEXT_FILL_FORE_SCHEMECOLOR_INDEX" val="13"/>
  <p:tag name="KSO_WM_UNIT_TEXT_FILL_TYPE" val="1"/>
  <p:tag name="KSO_WM_UNIT_USESOURCEFORMAT_APPLY" val="0"/>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05826_3*m_h_i*1_2_1"/>
  <p:tag name="KSO_WM_TEMPLATE_CATEGORY" val="diagram"/>
  <p:tag name="KSO_WM_TEMPLATE_INDEX" val="20205826"/>
  <p:tag name="KSO_WM_UNIT_LAYERLEVEL" val="1_1_1"/>
  <p:tag name="KSO_WM_TAG_VERSION" val="1.0"/>
  <p:tag name="KSO_WM_BEAUTIFY_FLAG" val="#wm#"/>
  <p:tag name="KSO_WM_UNIT_TEXT_FILL_FORE_SCHEMECOLOR_INDEX_BRIGHTNESS" val="0"/>
  <p:tag name="KSO_WM_UNIT_TEXT_FILL_FORE_SCHEMECOLOR_INDEX" val="2"/>
  <p:tag name="KSO_WM_UNIT_TEXT_FILL_TYPE" val="1"/>
  <p:tag name="KSO_WM_UNIT_USESOURCEFORMAT_APPLY" val="0"/>
</p:tagLst>
</file>

<file path=ppt/tags/tag2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205826_3*m_h_i*1_2_2"/>
  <p:tag name="KSO_WM_TEMPLATE_CATEGORY" val="diagram"/>
  <p:tag name="KSO_WM_TEMPLATE_INDEX" val="20205826"/>
  <p:tag name="KSO_WM_UNIT_LAYERLEVEL" val="1_1_1"/>
  <p:tag name="KSO_WM_TAG_VERSION" val="1.0"/>
  <p:tag name="KSO_WM_BEAUTIFY_FLAG" val="#wm#"/>
  <p:tag name="KSO_WM_UNIT_TEXT_FILL_FORE_SCHEMECOLOR_INDEX_BRIGHTNESS" val="0"/>
  <p:tag name="KSO_WM_UNIT_TEXT_FILL_FORE_SCHEMECOLOR_INDEX" val="2"/>
  <p:tag name="KSO_WM_UNIT_TEXT_FILL_TYPE" val="1"/>
  <p:tag name="KSO_WM_UNIT_USESOURCEFORMAT_APPLY" val="0"/>
</p:tagLst>
</file>

<file path=ppt/tags/tag2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2_1"/>
  <p:tag name="KSO_WM_UNIT_ID" val="diagram20205826_3*m_h_i*1_2_1"/>
  <p:tag name="KSO_WM_TEMPLATE_CATEGORY" val="diagram"/>
  <p:tag name="KSO_WM_TEMPLATE_INDEX" val="20205826"/>
  <p:tag name="KSO_WM_UNIT_LAYERLEVEL" val="1_1_1"/>
  <p:tag name="KSO_WM_TAG_VERSION" val="1.0"/>
  <p:tag name="KSO_WM_BEAUTIFY_FLAG" val="#wm#"/>
  <p:tag name="KSO_WM_UNIT_TEXT_FILL_FORE_SCHEMECOLOR_INDEX_BRIGHTNESS" val="0"/>
  <p:tag name="KSO_WM_UNIT_TEXT_FILL_FORE_SCHEMECOLOR_INDEX" val="16"/>
  <p:tag name="KSO_WM_UNIT_TEXT_FILL_TYPE" val="1"/>
  <p:tag name="KSO_WM_UNIT_USESOURCEFORMAT_APPLY" val="0"/>
</p:tagLst>
</file>

<file path=ppt/tags/tag28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205826_3*m_h_f*1_2_1"/>
  <p:tag name="KSO_WM_TEMPLATE_CATEGORY" val="diagram"/>
  <p:tag name="KSO_WM_TEMPLATE_INDEX" val="20205826"/>
  <p:tag name="KSO_WM_UNIT_LAYERLEVEL" val="1_1_1"/>
  <p:tag name="KSO_WM_TAG_VERSION" val="1.0"/>
  <p:tag name="KSO_WM_BEAUTIFY_FLAG" val="#wm#"/>
  <p:tag name="KSO_WM_UNIT_PRESET_TEXT" val="单击此处输入您的正文，文字是您思想的提炼，为了最终演示的良好效果，表达清晰，请尽量言简意赅的阐述观点。"/>
  <p:tag name="KSO_WM_UNIT_TEXT_FILL_FORE_SCHEMECOLOR_INDEX_BRIGHTNESS" val="0.15"/>
  <p:tag name="KSO_WM_UNIT_TEXT_FILL_FORE_SCHEMECOLOR_INDEX" val="13"/>
  <p:tag name="KSO_WM_UNIT_TEXT_FILL_TYPE" val="1"/>
  <p:tag name="KSO_WM_UNIT_USESOURCEFORMAT_APPLY" val="0"/>
</p:tagLst>
</file>

<file path=ppt/tags/tag2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205826_3*m_h_i*1_3_1"/>
  <p:tag name="KSO_WM_TEMPLATE_CATEGORY" val="diagram"/>
  <p:tag name="KSO_WM_TEMPLATE_INDEX" val="20205826"/>
  <p:tag name="KSO_WM_UNIT_LAYERLEVEL" val="1_1_1"/>
  <p:tag name="KSO_WM_TAG_VERSION" val="1.0"/>
  <p:tag name="KSO_WM_BEAUTIFY_FLAG" val="#wm#"/>
  <p:tag name="KSO_WM_UNIT_TEXT_FILL_FORE_SCHEMECOLOR_INDEX_BRIGHTNESS" val="0"/>
  <p:tag name="KSO_WM_UNIT_TEXT_FILL_FORE_SCHEMECOLOR_INDEX" val="2"/>
  <p:tag name="KSO_WM_UNIT_TEXT_FILL_TYPE" val="1"/>
  <p:tag name="KSO_WM_UNIT_USESOURCEFORMAT_APPLY" val="0"/>
</p:tagLst>
</file>

<file path=ppt/tags/tag2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205826_3*m_h_i*1_3_2"/>
  <p:tag name="KSO_WM_TEMPLATE_CATEGORY" val="diagram"/>
  <p:tag name="KSO_WM_TEMPLATE_INDEX" val="20205826"/>
  <p:tag name="KSO_WM_UNIT_LAYERLEVEL" val="1_1_1"/>
  <p:tag name="KSO_WM_TAG_VERSION" val="1.0"/>
  <p:tag name="KSO_WM_BEAUTIFY_FLAG" val="#wm#"/>
  <p:tag name="KSO_WM_UNIT_TEXT_FILL_FORE_SCHEMECOLOR_INDEX_BRIGHTNESS" val="0"/>
  <p:tag name="KSO_WM_UNIT_TEXT_FILL_FORE_SCHEMECOLOR_INDEX" val="2"/>
  <p:tag name="KSO_WM_UNIT_TEXT_FILL_TYPE" val="1"/>
  <p:tag name="KSO_WM_UNIT_USESOURCEFORMAT_APPLY" val="0"/>
</p:tagLst>
</file>

<file path=ppt/tags/tag2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3_1"/>
  <p:tag name="KSO_WM_UNIT_ID" val="diagram20205826_3*m_h_i*1_3_1"/>
  <p:tag name="KSO_WM_TEMPLATE_CATEGORY" val="diagram"/>
  <p:tag name="KSO_WM_TEMPLATE_INDEX" val="20205826"/>
  <p:tag name="KSO_WM_UNIT_LAYERLEVEL" val="1_1_1"/>
  <p:tag name="KSO_WM_TAG_VERSION" val="1.0"/>
  <p:tag name="KSO_WM_BEAUTIFY_FLAG" val="#wm#"/>
  <p:tag name="KSO_WM_UNIT_TEXT_FILL_FORE_SCHEMECOLOR_INDEX_BRIGHTNESS" val="0"/>
  <p:tag name="KSO_WM_UNIT_TEXT_FILL_FORE_SCHEMECOLOR_INDEX" val="16"/>
  <p:tag name="KSO_WM_UNIT_TEXT_FILL_TYPE" val="1"/>
  <p:tag name="KSO_WM_UNIT_USESOURCEFORMAT_APPLY" val="0"/>
</p:tagLst>
</file>

<file path=ppt/tags/tag28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05826_3*m_h_f*1_3_1"/>
  <p:tag name="KSO_WM_TEMPLATE_CATEGORY" val="diagram"/>
  <p:tag name="KSO_WM_TEMPLATE_INDEX" val="20205826"/>
  <p:tag name="KSO_WM_UNIT_LAYERLEVEL" val="1_1_1"/>
  <p:tag name="KSO_WM_TAG_VERSION" val="1.0"/>
  <p:tag name="KSO_WM_BEAUTIFY_FLAG" val="#wm#"/>
  <p:tag name="KSO_WM_UNIT_PRESET_TEXT" val="单击此处输入您的正文，文字是您思想的提炼，为了最终演示的良好效果，表达清晰，请尽量言简意赅的阐述观点。"/>
  <p:tag name="KSO_WM_UNIT_TEXT_FILL_FORE_SCHEMECOLOR_INDEX_BRIGHTNESS" val="0.15"/>
  <p:tag name="KSO_WM_UNIT_TEXT_FILL_FORE_SCHEMECOLOR_INDEX" val="13"/>
  <p:tag name="KSO_WM_UNIT_TEXT_FILL_TYPE" val="1"/>
  <p:tag name="KSO_WM_UNIT_USESOURCEFORMAT_APPLY" val="0"/>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291.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Lst>
</file>

<file path=ppt/tags/tag292.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3-08-24T14:21:46&quot;,&quot;maxSize&quot;:{&quot;size1&quot;:20},&quot;minSize&quot;:{&quot;size1&quot;:11.2},&quot;normalSize&quot;:{&quot;size1&quot;:11.2},&quot;subLayout&quot;:[{&quot;id&quot;:&quot;2023-08-24T14:21:46&quot;,&quot;margin&quot;:{&quot;bottom&quot;:0.025999996811151505,&quot;left&quot;:0.9524999856948853,&quot;right&quot;:0.9524999856948853,&quot;top&quot;:0.4230000674724579},&quot;type&quot;:0},{&quot;id&quot;:&quot;2023-08-24T14:21:46&quot;,&quot;margin&quot;:{&quot;bottom&quot;:0.847000002861023,&quot;left&quot;:0.9524999856948853,&quot;right&quot;:0.9524999856948853,&quot;top&quot;:1.2699999809265137},&quot;type&quot;:0}],&quot;type&quot;:0}"/>
  <p:tag name="KSO_WM_SLIDE_RATIO" val="1.777778"/>
  <p:tag name="KSO_WM_SLIDE_BACKGROUND" val="[&quot;general&quot;]"/>
  <p:tag name="KSO_WM_SLIDE_BACKGROUND_TYPE" val="gener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TAG_VERSION" val="1.0"/>
  <p:tag name="KSO_WM_BEAUTIFY_FLAG" val="#wm#"/>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3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303.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Lst>
</file>

<file path=ppt/tags/tag304.xml><?xml version="1.0" encoding="utf-8"?>
<p:tagLst xmlns:p="http://schemas.openxmlformats.org/presentationml/2006/main">
  <p:tag name="KSO_WM_UNIT_PLACING_PICTURE_USER_VIEWPORT" val="{&quot;height&quot;:9015,&quot;width&quot;:15465}"/>
</p:tagLst>
</file>

<file path=ppt/tags/tag30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06.xml><?xml version="1.0" encoding="utf-8"?>
<p:tagLst xmlns:p="http://schemas.openxmlformats.org/presentationml/2006/main">
  <p:tag name="KSO_WM_UNIT_LINE_FORE_SCHEMECOLOR_INDEX_BRIGHTNESS" val="0"/>
  <p:tag name="KSO_WM_UNIT_LINE_FORE_SCHEMECOLOR_INDEX" val="5"/>
  <p:tag name="KSO_WM_UNIT_LINE_FILL_TYPE" val="2"/>
</p:tagLst>
</file>

<file path=ppt/tags/tag30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08.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3-08-24T14:21:46&quot;,&quot;maxSize&quot;:{&quot;size1&quot;:20},&quot;minSize&quot;:{&quot;size1&quot;:11.2},&quot;normalSize&quot;:{&quot;size1&quot;:11.2},&quot;subLayout&quot;:[{&quot;id&quot;:&quot;2023-08-24T14:21:46&quot;,&quot;margin&quot;:{&quot;bottom&quot;:0.025999996811151505,&quot;left&quot;:0.9524999856948853,&quot;right&quot;:0.9524999856948853,&quot;top&quot;:0.4230000674724579},&quot;type&quot;:0},{&quot;id&quot;:&quot;2023-08-24T14:21:46&quot;,&quot;margin&quot;:{&quot;bottom&quot;:0.847000002861023,&quot;left&quot;:0.9524999856948853,&quot;right&quot;:0.9524999856948853,&quot;top&quot;:1.2699999809265137},&quot;type&quot;:0}],&quot;type&quot;:0}"/>
  <p:tag name="KSO_WM_SLIDE_RATIO" val="1.777778"/>
  <p:tag name="KSO_WM_SLIDE_BACKGROUND" val="[&quot;general&quot;]"/>
  <p:tag name="KSO_WM_SLIDE_BACKGROUND_TYPE" val="general"/>
</p:tagLst>
</file>

<file path=ppt/tags/tag309.xml><?xml version="1.0" encoding="utf-8"?>
<p:tagLst xmlns:p="http://schemas.openxmlformats.org/presentationml/2006/main">
  <p:tag name="KSO_WM_TAG_VERSION" val="1.0"/>
  <p:tag name="KSO_WM_BEAUTIFY_FLAG" val="#wm#"/>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311.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Lst>
</file>

<file path=ppt/tags/tag31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1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1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1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1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1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1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19.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BEAUTIFY_FLAG" val=""/>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0.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3-08-24T14:21:45&quot;,&quot;maxSize&quot;:{&quot;size1&quot;:20},&quot;minSize&quot;:{&quot;size1&quot;:11.2},&quot;normalSize&quot;:{&quot;size1&quot;:11.2},&quot;subLayout&quot;:[{&quot;id&quot;:&quot;2023-08-24T14:21:45&quot;,&quot;margin&quot;:{&quot;bottom&quot;:0.025999996811151505,&quot;left&quot;:0.9524999856948853,&quot;right&quot;:0.9524999856948853,&quot;top&quot;:0.4230000674724579},&quot;type&quot;:0},{&quot;id&quot;:&quot;2023-08-24T14:21:45&quot;,&quot;margin&quot;:{&quot;bottom&quot;:0.847000002861023,&quot;left&quot;:0.9524999856948853,&quot;right&quot;:0.9524999856948853,&quot;top&quot;:1.2699999809265137},&quot;type&quot;:0}],&quot;type&quot;:0}"/>
  <p:tag name="KSO_WM_SLIDE_RATIO" val="1.777778"/>
  <p:tag name="KSO_WM_SLIDE_BACKGROUND" val="[&quot;general&quot;]"/>
  <p:tag name="KSO_WM_SLIDE_BACKGROUND_TYPE" val="general"/>
</p:tagLst>
</file>

<file path=ppt/tags/tag321.xml><?xml version="1.0" encoding="utf-8"?>
<p:tagLst xmlns:p="http://schemas.openxmlformats.org/presentationml/2006/main">
  <p:tag name="KSO_WM_TAG_VERSION" val="1.0"/>
  <p:tag name="KSO_WM_BEAUTIFY_FLAG" val="#wm#"/>
  <p:tag name="KSO_WM_UNIT_TYPE" val="i"/>
  <p:tag name="KSO_WM_UNIT_ID" val="custom20188997_1*i*1"/>
  <p:tag name="KSO_WM_TEMPLATE_CATEGORY" val="custom"/>
  <p:tag name="KSO_WM_TEMPLATE_INDEX" val="20188997"/>
  <p:tag name="KSO_WM_UNIT_INDEX" val="1"/>
  <p:tag name="KSO_WM_UNIT_HIGHLIGHT" val="0"/>
  <p:tag name="KSO_WM_UNIT_COMPATIBLE" val="0"/>
  <p:tag name="KSO_WM_UNIT_DIAGRAM_ISNUMVISUAL" val="0"/>
  <p:tag name="KSO_WM_UNIT_DIAGRAM_ISREFERUNIT" val="0"/>
  <p:tag name="KSO_WM_UNIT_LAYERLEVEL" val="1"/>
  <p:tag name="KSO_WM_UNIT_TEXT_FILL_FORE_SCHEMECOLOR_INDEX_BRIGHTNESS" val="0"/>
  <p:tag name="KSO_WM_UNIT_TEXT_FILL_FORE_SCHEMECOLOR_INDEX" val="14"/>
  <p:tag name="KSO_WM_UNIT_TEXT_FILL_TYPE" val="1"/>
</p:tagLst>
</file>

<file path=ppt/tags/tag322.xml><?xml version="1.0" encoding="utf-8"?>
<p:tagLst xmlns:p="http://schemas.openxmlformats.org/presentationml/2006/main">
  <p:tag name="KSO_WM_TAG_VERSION" val="1.0"/>
  <p:tag name="KSO_WM_SLIDE_ITEM_CNT" val="0"/>
  <p:tag name="KSO_WM_SLIDE_LAYOUT" val="a_b_j"/>
  <p:tag name="KSO_WM_SLIDE_LAYOUT_CNT" val="1_1_1"/>
  <p:tag name="KSO_WM_SLIDE_TYPE" val="title"/>
  <p:tag name="KSO_WM_SLIDE_SUBTYPE" val="pureTxt"/>
  <p:tag name="KSO_WM_BEAUTIFY_FLAG" val="#wm#"/>
  <p:tag name="KSO_WM_COMBINE_RELATE_SLIDE_ID" val="background20185107_1"/>
  <p:tag name="KSO_WM_TEMPLATE_CATEGORY" val="custom"/>
  <p:tag name="KSO_WM_TEMPLATE_INDEX" val="20188997"/>
  <p:tag name="KSO_WM_SLIDE_ID" val="custom20188997_1"/>
  <p:tag name="KSO_WM_SLIDE_INDEX" val="1"/>
  <p:tag name="KSO_WM_TEMPLATE_SUBCATEGORY" val="0"/>
  <p:tag name="KSO_WM_TEMPLATE_THUMBS_INDEX" val="1、2、3、4、6、8、9、10、12、13、14、18"/>
  <p:tag name="KSO_WM_TEMPLATE_MASTER_TYPE" val="1"/>
  <p:tag name="KSO_WM_TEMPLATE_COLOR_TYPE" val="0"/>
</p:tagLst>
</file>

<file path=ppt/tags/tag323.xml><?xml version="1.0" encoding="utf-8"?>
<p:tagLst xmlns:p="http://schemas.openxmlformats.org/presentationml/2006/main">
  <p:tag name="KSO_WM_TAG_VERSION" val="1.0"/>
  <p:tag name="KSO_WM_BEAUTIFY_FLAG" val="#wm#"/>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3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325.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Lst>
</file>

<file path=ppt/tags/tag326.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907_1*f*1"/>
  <p:tag name="KSO_WM_TEMPLATE_CATEGORY" val="diagram"/>
  <p:tag name="KSO_WM_TEMPLATE_INDEX" val="20211907"/>
  <p:tag name="KSO_WM_UNIT_LAYERLEVEL" val="1"/>
  <p:tag name="KSO_WM_TAG_VERSION" val="1.0"/>
  <p:tag name="KSO_WM_BEAUTIFY_FLAG" val="#wm#"/>
  <p:tag name="KSO_WM_UNIT_DEFAULT_FONT" val="14;20;2"/>
  <p:tag name="KSO_WM_UNIT_BLOCK" val="0"/>
  <p:tag name="KSO_WM_UNIT_VALUE" val="416"/>
  <p:tag name="KSO_WM_UNIT_SHOW_EDIT_AREA_INDICATION" val="1"/>
  <p:tag name="KSO_WM_CHIP_GROUPID" val="5e6b05596848fb12bee65ac8"/>
  <p:tag name="KSO_WM_CHIP_XID" val="5e6b05596848fb12bee65aca"/>
  <p:tag name="KSO_WM_UNIT_DEC_AREA_ID" val="72574218903845829fefbcdd848a082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ca594517c88f4493a258b9c6261e778f"/>
  <p:tag name="KSO_WM_UNIT_SUPPORT_UNIT_TYPE" val="[&quot;l&quot;,&quot;m&quot;,&quot;n&quot;,&quot;o&quot;,&quot;p&quot;,&quot;q&quot;,&quot;r&quot;,&quot;δ&quot;,&quot;ε&quot;,&quot;ζ&quot;,&quot;η&quot;]"/>
  <p:tag name="KSO_WM_UNIT_TEXT_FILL_FORE_SCHEMECOLOR_INDEX_BRIGHTNESS" val="0.25"/>
  <p:tag name="KSO_WM_UNIT_TEXT_FILL_FORE_SCHEMECOLOR_INDEX" val="13"/>
  <p:tag name="KSO_WM_UNIT_TEXT_FILL_TYPE" val="1"/>
  <p:tag name="KSO_WM_TEMPLATE_ASSEMBLE_XID" val="60656f114054ed1e2fb802db"/>
  <p:tag name="KSO_WM_TEMPLATE_ASSEMBLE_GROUPID" val="60656f114054ed1e2fb802db"/>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3-08-24T14:21:47&quot;,&quot;maxSize&quot;:{&quot;size1&quot;:20},&quot;minSize&quot;:{&quot;size1&quot;:11.2},&quot;normalSize&quot;:{&quot;size1&quot;:11.2},&quot;subLayout&quot;:[{&quot;id&quot;:&quot;2023-08-24T14:21:47&quot;,&quot;margin&quot;:{&quot;bottom&quot;:0.025999996811151505,&quot;left&quot;:0.9524999856948853,&quot;right&quot;:0.9524999856948853,&quot;top&quot;:0.4230000674724579},&quot;type&quot;:0},{&quot;id&quot;:&quot;2023-08-24T14:21:47&quot;,&quot;margin&quot;:{&quot;bottom&quot;:0.847000002861023,&quot;left&quot;:0.9524999856948853,&quot;right&quot;:0.9524999856948853,&quot;top&quot;:1.2699999809265137},&quot;type&quot;:0}],&quot;type&quot;:0}"/>
  <p:tag name="KSO_WM_SLIDE_RATIO" val="1.777778"/>
  <p:tag name="KSO_WM_SLIDE_BACKGROUND" val="[&quot;general&quot;]"/>
  <p:tag name="KSO_WM_SLIDE_BACKGROUND_TYPE" val="general"/>
</p:tagLst>
</file>

<file path=ppt/tags/tag329.xml><?xml version="1.0" encoding="utf-8"?>
<p:tagLst xmlns:p="http://schemas.openxmlformats.org/presentationml/2006/main">
  <p:tag name="KSO_WM_TAG_VERSION" val="1.0"/>
  <p:tag name="KSO_WM_BEAUTIFY_FLAG" val="#wm#"/>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331.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Lst>
</file>

<file path=ppt/tags/tag332.xml><?xml version="1.0" encoding="utf-8"?>
<p:tagLst xmlns:p="http://schemas.openxmlformats.org/presentationml/2006/main">
  <p:tag name="KSO_WM_UNIT_SMARTLAYOUT_COMPRESS_INFO" val="{&#10;    &quot;id&quot;: &quot;2023-08-24T14:21:47&quot;,&#10;    &quot;max&quot;: 13.484881889763813,&#10;    &quot;topChanged&quot;: 6.709783455836888&#10;}&#10;"/>
  <p:tag name="KSO_WM_UNIT_TEXT_FILL_FORE_SCHEMECOLOR_INDEX_BRIGHTNESS" val="0"/>
  <p:tag name="KSO_WM_UNIT_TEXT_FILL_FORE_SCHEMECOLOR_INDEX" val="13"/>
  <p:tag name="KSO_WM_UNIT_TEXT_FILL_TYPE" val="1"/>
</p:tagLst>
</file>

<file path=ppt/tags/tag33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34.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335.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336.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BEAUTIFY_FLAG" val=""/>
</p:tagLst>
</file>

<file path=ppt/tags/tag337.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3-08-24T14:21:47&quot;,&quot;maxSize&quot;:{&quot;size1&quot;:20},&quot;minSize&quot;:{&quot;size1&quot;:11.2},&quot;normalSize&quot;:{&quot;size1&quot;:11.2},&quot;subLayout&quot;:[{&quot;id&quot;:&quot;2023-08-24T14:21:47&quot;,&quot;margin&quot;:{&quot;bottom&quot;:0.025999996811151505,&quot;left&quot;:0.9524999856948853,&quot;right&quot;:0.9524999856948853,&quot;top&quot;:0.4230000674724579},&quot;type&quot;:0},{&quot;id&quot;:&quot;2023-08-24T14:21:47&quot;,&quot;margin&quot;:{&quot;bottom&quot;:0.847000002861023,&quot;left&quot;:0.9524999856948853,&quot;right&quot;:0.9524999856948853,&quot;top&quot;:1.2699999809265137},&quot;type&quot;:0}],&quot;type&quot;:0}"/>
  <p:tag name="KSO_WM_SLIDE_RATIO" val="1.777778"/>
  <p:tag name="KSO_WM_SLIDE_BACKGROUND" val="[&quot;general&quot;]"/>
  <p:tag name="KSO_WM_SLIDE_BACKGROUND_TYPE" val="general"/>
</p:tagLst>
</file>

<file path=ppt/tags/tag338.xml><?xml version="1.0" encoding="utf-8"?>
<p:tagLst xmlns:p="http://schemas.openxmlformats.org/presentationml/2006/main">
  <p:tag name="KSO_WM_TAG_VERSION" val="1.0"/>
  <p:tag name="KSO_WM_BEAUTIFY_FLAG" val=""/>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3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UNIT_PLACING_PICTURE_USER_VIEWPORT" val="{&quot;height&quot;:5625,&quot;width&quot;:6477.500787401575}"/>
  <p:tag name="KSO_WM_BEAUTIFY_FLAG" val=""/>
</p:tagLst>
</file>

<file path=ppt/tags/tag342.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Lst>
</file>

<file path=ppt/tags/tag343.xml><?xml version="1.0" encoding="utf-8"?>
<p:tagLst xmlns:p="http://schemas.openxmlformats.org/presentationml/2006/main">
  <p:tag name="KSO_WM_BEAUTIFY_FLAG" val="#wm#"/>
  <p:tag name="KSO_WM_TEMPLATE_CATEGORY" val="diagram"/>
  <p:tag name="KSO_WM_TEMPLATE_INDEX" val="20207646"/>
  <p:tag name="KSO_WM_SLIDE_LAYOUT_INFO" val="{&quot;id&quot;:&quot;2021-04-01T14:58:34&quot;,&quot;maxSize&quot;:{&quot;size1&quot;:13.3},&quot;minSize&quot;:{&quot;size1&quot;:13.3},&quot;normalSize&quot;:{&quot;size1&quot;:13.3},&quot;subLayout&quot;:[{&quot;backgroundInfo&quot;:[{&quot;bottom&quot;:0,&quot;bottomAbs&quot;:false,&quot;left&quot;:0,&quot;leftAbs&quot;:false,&quot;right&quot;:0,&quot;rightAbs&quot;:false,&quot;top&quot;:0,&quot;topAbs&quot;:false,&quot;type&quot;:&quot;navigation&quot;}],&quot;id&quot;:&quot;2021-04-01T14:58:34&quot;,&quot;margin&quot;:{&quot;bottom&quot;:0.4230000674724579,&quot;left&quot;:1.2699999809265137,&quot;right&quot;:1.2699999809265137,&quot;top&quot;:0.4230000674724579},&quot;type&quot;:0},{&quot;id&quot;:&quot;2021-04-01T14:58:34&quot;,&quot;margin&quot;:{&quot;bottom&quot;:1.6929999589920044,&quot;left&quot;:1.6929999589920044,&quot;right&quot;:1.6929999589920044,&quot;top&quot;:0.847000002861023},&quot;type&quot;:0}],&quot;type&quot;:0}"/>
  <p:tag name="KSO_WM_SLIDE_CAN_ADD_NAVIGATION" val="1"/>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ID" val="diagram20207646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468"/>
  <p:tag name="KSO_WM_SLIDE_POSITION" val="0*0"/>
  <p:tag name="KSO_WM_TAG_VERSION" val="1.0"/>
  <p:tag name="KSO_WM_SLIDE_LAYOUT" val="a_f"/>
  <p:tag name="KSO_WM_SLIDE_LAYOUT_CNT" val="1_1"/>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features&quot;:[&quot;collage&quot;,&quot;carousel&quot;],&quot;support_big_font&quot;:false,&quot;picture_toward&quot;:0,&quot;picture_dockside&quot;:[],&quot;fill_id&quot;:&quot;537f454074a24564a7dd15a2992bf40d&quot;,&quot;fill_align&quot;:&quot;cm&quot;,&quot;chip_types&quot;:[&quot;picture&quot;,&quot;diagram&quot;,&quot;pictext&quot;,&quot;table&quot;,&quot;chart&quot;,&quot;video&quot;,&quot;text&quot;]}]]"/>
  <p:tag name="KSO_WM_CHIP_XID" val="5eeaeb09008addf29f4264c3"/>
  <p:tag name="KSO_WM_CHIP_DECFILLPROP" val="[]"/>
  <p:tag name="KSO_WM_CHIP_GROUPID" val="5eeaeb09008addf29f4264c2"/>
  <p:tag name="KSO_WM_SLIDE_BK_DARK_LIGHT" val="2"/>
  <p:tag name="KSO_WM_SLIDE_BACKGROUND_TYPE" val="navigation"/>
  <p:tag name="KSO_WM_SLIDE_SUPPORT_FEATURE_TYPE" val="0"/>
  <p:tag name="KSO_WM_TEMPLATE_ASSEMBLE_XID" val="60656e6e4054ed1e2fb7f89d"/>
  <p:tag name="KSO_WM_TEMPLATE_ASSEMBLE_GROUPID" val="60656e6e4054ed1e2fb7f89d"/>
</p:tagLst>
</file>

<file path=ppt/tags/tag344.xml><?xml version="1.0" encoding="utf-8"?>
<p:tagLst xmlns:p="http://schemas.openxmlformats.org/presentationml/2006/main">
  <p:tag name="KSO_WM_TAG_VERSION" val="1.0"/>
  <p:tag name="KSO_WM_BEAUTIFY_FLAG" val=""/>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3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3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TAG_VERSION" val="1.0"/>
  <p:tag name="KSO_WM_BEAUTIFY_FLAG" val=""/>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351.xml><?xml version="1.0" encoding="utf-8"?>
<p:tagLst xmlns:p="http://schemas.openxmlformats.org/presentationml/2006/main">
  <p:tag name="KSO_WM_TAG_VERSION" val="1.0"/>
  <p:tag name="KSO_WM_BEAUTIFY_FLAG" val=""/>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3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3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354.xml><?xml version="1.0" encoding="utf-8"?>
<p:tagLst xmlns:p="http://schemas.openxmlformats.org/presentationml/2006/main">
  <p:tag name="KSO_WM_TAG_VERSION" val="1.0"/>
  <p:tag name="KSO_WM_BEAUTIFY_FLAG" val=""/>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355.xml><?xml version="1.0" encoding="utf-8"?>
<p:tagLst xmlns:p="http://schemas.openxmlformats.org/presentationml/2006/main">
  <p:tag name="KSO_WM_TAG_VERSION" val="1.0"/>
  <p:tag name="KSO_WM_BEAUTIFY_FLAG" val="#wm#"/>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3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7575_1*i*1"/>
  <p:tag name="KSO_WM_TEMPLATE_CATEGORY" val="diagram"/>
  <p:tag name="KSO_WM_TEMPLATE_INDEX" val="20207575"/>
  <p:tag name="KSO_WM_UNIT_LAYERLEVEL" val="1"/>
  <p:tag name="KSO_WM_TAG_VERSION" val="1.0"/>
  <p:tag name="KSO_WM_BEAUTIFY_FLAG" val="#wm#"/>
  <p:tag name="KSO_WM_UNIT_BLOCK" val="0"/>
  <p:tag name="KSO_WM_UNIT_SM_LIMIT_TYPE" val="2"/>
  <p:tag name="KSO_WM_UNIT_DEC_AREA_ID" val="7090df619eb24a29be860caa3f1e17f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ed7460cafe44fab1839bd1a"/>
  <p:tag name="KSO_WM_CHIP_XID" val="5ed212f9daf2e53b70be3eb1"/>
  <p:tag name="KSO_WM_TEMPLATE_ASSEMBLE_XID" val="60656e6e4054ed1e2fb7f894"/>
  <p:tag name="KSO_WM_TEMPLATE_ASSEMBLE_GROUPID" val="60656e6e4054ed1e2fb7f894"/>
</p:tagLst>
</file>

<file path=ppt/tags/tag3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7575_1*i*3"/>
  <p:tag name="KSO_WM_TEMPLATE_CATEGORY" val="diagram"/>
  <p:tag name="KSO_WM_TEMPLATE_INDEX" val="20207575"/>
  <p:tag name="KSO_WM_UNIT_LAYERLEVEL" val="1"/>
  <p:tag name="KSO_WM_TAG_VERSION" val="1.0"/>
  <p:tag name="KSO_WM_BEAUTIFY_FLAG" val="#wm#"/>
  <p:tag name="KSO_WM_UNIT_SM_LIMIT_TYPE" val="2"/>
  <p:tag name="KSO_WM_UNIT_BLOCK" val="0"/>
  <p:tag name="KSO_WM_UNIT_DEC_AREA_ID" val="1633926b034d47d5b76db74a46673418"/>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e6e4054ed1e2fb7f894"/>
  <p:tag name="KSO_WM_TEMPLATE_ASSEMBLE_GROUPID" val="60656e6e4054ed1e2fb7f894"/>
</p:tagLst>
</file>

<file path=ppt/tags/tag3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7575_1*i*4"/>
  <p:tag name="KSO_WM_TEMPLATE_CATEGORY" val="diagram"/>
  <p:tag name="KSO_WM_TEMPLATE_INDEX" val="20207575"/>
  <p:tag name="KSO_WM_UNIT_LAYERLEVEL" val="1"/>
  <p:tag name="KSO_WM_TAG_VERSION" val="1.0"/>
  <p:tag name="KSO_WM_BEAUTIFY_FLAG" val="#wm#"/>
  <p:tag name="KSO_WM_UNIT_SM_LIMIT_TYPE" val="2"/>
  <p:tag name="KSO_WM_UNIT_BLOCK" val="0"/>
  <p:tag name="KSO_WM_UNIT_DEC_AREA_ID" val="4cde5c3a353543559ccf52c032d187af"/>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e6e4054ed1e2fb7f894"/>
  <p:tag name="KSO_WM_TEMPLATE_ASSEMBLE_GROUPID" val="60656e6e4054ed1e2fb7f894"/>
</p:tagLst>
</file>

<file path=ppt/tags/tag3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7575_1*i*5"/>
  <p:tag name="KSO_WM_TEMPLATE_CATEGORY" val="diagram"/>
  <p:tag name="KSO_WM_TEMPLATE_INDEX" val="20207575"/>
  <p:tag name="KSO_WM_UNIT_LAYERLEVEL" val="1"/>
  <p:tag name="KSO_WM_TAG_VERSION" val="1.0"/>
  <p:tag name="KSO_WM_BEAUTIFY_FLAG" val="#wm#"/>
  <p:tag name="KSO_WM_UNIT_SM_LIMIT_TYPE" val="2"/>
  <p:tag name="KSO_WM_UNIT_BLOCK" val="0"/>
  <p:tag name="KSO_WM_UNIT_DEC_AREA_ID" val="e1ac2e52681843d0836ae71a8348414c"/>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e6e4054ed1e2fb7f894"/>
  <p:tag name="KSO_WM_TEMPLATE_ASSEMBLE_GROUPID" val="60656e6e4054ed1e2fb7f894"/>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7575_1*i*6"/>
  <p:tag name="KSO_WM_TEMPLATE_CATEGORY" val="diagram"/>
  <p:tag name="KSO_WM_TEMPLATE_INDEX" val="20207575"/>
  <p:tag name="KSO_WM_UNIT_LAYERLEVEL" val="1"/>
  <p:tag name="KSO_WM_TAG_VERSION" val="1.0"/>
  <p:tag name="KSO_WM_BEAUTIFY_FLAG" val="#wm#"/>
  <p:tag name="KSO_WM_UNIT_BLOCK" val="0"/>
  <p:tag name="KSO_WM_UNIT_SM_LIMIT_TYPE" val="2"/>
  <p:tag name="KSO_WM_UNIT_DEC_AREA_ID" val="846c5bceac97498ea01ab27e1af65450"/>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1}"/>
  <p:tag name="KSO_WM_CHIP_GROUPID" val="5ed7460cafe44fab1839bd1a"/>
  <p:tag name="KSO_WM_CHIP_XID" val="5ed212f9daf2e53b70be3eb1"/>
  <p:tag name="KSO_WM_TEMPLATE_ASSEMBLE_XID" val="60656e6e4054ed1e2fb7f894"/>
  <p:tag name="KSO_WM_TEMPLATE_ASSEMBLE_GROUPID" val="60656e6e4054ed1e2fb7f894"/>
</p:tagLst>
</file>

<file path=ppt/tags/tag3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07575_1*i*7"/>
  <p:tag name="KSO_WM_TEMPLATE_CATEGORY" val="diagram"/>
  <p:tag name="KSO_WM_TEMPLATE_INDEX" val="20207575"/>
  <p:tag name="KSO_WM_UNIT_LAYERLEVEL" val="1"/>
  <p:tag name="KSO_WM_TAG_VERSION" val="1.0"/>
  <p:tag name="KSO_WM_BEAUTIFY_FLAG" val="#wm#"/>
  <p:tag name="KSO_WM_UNIT_BLOCK" val="0"/>
  <p:tag name="KSO_WM_UNIT_SM_LIMIT_TYPE" val="2"/>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UNIT_DEC_AREA_ID" val="df2cb7a8eab04bd7a138f79bef914df6"/>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65"/>
  <p:tag name="KSO_WM_TEMPLATE_ASSEMBLE_XID" val="60656e6e4054ed1e2fb7f894"/>
  <p:tag name="KSO_WM_TEMPLATE_ASSEMBLE_GROUPID" val="60656e6e4054ed1e2fb7f894"/>
</p:tagLst>
</file>

<file path=ppt/tags/tag3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diagram20207575_1*i*8"/>
  <p:tag name="KSO_WM_TEMPLATE_CATEGORY" val="diagram"/>
  <p:tag name="KSO_WM_TEMPLATE_INDEX" val="20207575"/>
  <p:tag name="KSO_WM_UNIT_LAYERLEVEL" val="1"/>
  <p:tag name="KSO_WM_TAG_VERSION" val="1.0"/>
  <p:tag name="KSO_WM_BEAUTIFY_FLAG" val="#wm#"/>
  <p:tag name="KSO_WM_UNIT_SM_LIMIT_TYPE" val="2"/>
  <p:tag name="KSO_WM_UNIT_BLOCK" val="0"/>
  <p:tag name="KSO_WM_UNIT_DEC_AREA_ID" val="44db627f571c4a2a8e2c26a4a2d3f542"/>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e6e4054ed1e2fb7f894"/>
  <p:tag name="KSO_WM_TEMPLATE_ASSEMBLE_GROUPID" val="60656e6e4054ed1e2fb7f894"/>
</p:tagLst>
</file>

<file path=ppt/tags/tag3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207575_1*i*9"/>
  <p:tag name="KSO_WM_TEMPLATE_CATEGORY" val="diagram"/>
  <p:tag name="KSO_WM_TEMPLATE_INDEX" val="20207575"/>
  <p:tag name="KSO_WM_UNIT_LAYERLEVEL" val="1"/>
  <p:tag name="KSO_WM_TAG_VERSION" val="1.0"/>
  <p:tag name="KSO_WM_BEAUTIFY_FLAG" val="#wm#"/>
  <p:tag name="KSO_WM_UNIT_SM_LIMIT_TYPE" val="2"/>
  <p:tag name="KSO_WM_UNIT_BLOCK" val="0"/>
  <p:tag name="KSO_WM_UNIT_DEC_AREA_ID" val="c7950b2ebee3495a999fea4c70b2eede"/>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e6e4054ed1e2fb7f894"/>
  <p:tag name="KSO_WM_TEMPLATE_ASSEMBLE_GROUPID" val="60656e6e4054ed1e2fb7f894"/>
</p:tagLst>
</file>

<file path=ppt/tags/tag3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207575_1*i*10"/>
  <p:tag name="KSO_WM_TEMPLATE_CATEGORY" val="diagram"/>
  <p:tag name="KSO_WM_TEMPLATE_INDEX" val="20207575"/>
  <p:tag name="KSO_WM_UNIT_LAYERLEVEL" val="1"/>
  <p:tag name="KSO_WM_TAG_VERSION" val="1.0"/>
  <p:tag name="KSO_WM_BEAUTIFY_FLAG" val="#wm#"/>
  <p:tag name="KSO_WM_UNIT_SM_LIMIT_TYPE" val="2"/>
  <p:tag name="KSO_WM_UNIT_BLOCK" val="0"/>
  <p:tag name="KSO_WM_UNIT_DEC_AREA_ID" val="eb3a3e7619f44262a58f8c4694f34e8d"/>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e6e4054ed1e2fb7f894"/>
  <p:tag name="KSO_WM_TEMPLATE_ASSEMBLE_GROUPID" val="60656e6e4054ed1e2fb7f894"/>
</p:tagLst>
</file>

<file path=ppt/tags/tag3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19124_2*l_h_i*1_1_2"/>
  <p:tag name="KSO_WM_TEMPLATE_CATEGORY" val="diagram"/>
  <p:tag name="KSO_WM_TEMPLATE_INDEX" val="20219124"/>
  <p:tag name="KSO_WM_UNIT_LAYERLEVEL" val="1_1_1"/>
  <p:tag name="KSO_WM_TAG_VERSION" val="1.0"/>
  <p:tag name="KSO_WM_BEAUTIFY_FLAG" val="#wm#"/>
  <p:tag name="KSO_WM_UNIT_TYPE" val="l_h_i"/>
  <p:tag name="KSO_WM_UNIT_INDEX" val="1_1_2"/>
  <p:tag name="KSO_WM_CHIP_GROUPID" val="60b9e315d573a1aeab43bf4b"/>
  <p:tag name="KSO_WM_CHIP_XID" val="60b9e315d573a1aeab43bf4c"/>
  <p:tag name="KSO_WM_ASSEMBLE_CHIP_INDEX" val="169123e73c1449fe9585be272ba18fd8"/>
  <p:tag name="KSO_WM_UNIT_VALUE" val="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3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19124_2*l_h_i*1_1_1"/>
  <p:tag name="KSO_WM_TEMPLATE_CATEGORY" val="diagram"/>
  <p:tag name="KSO_WM_TEMPLATE_INDEX" val="20219124"/>
  <p:tag name="KSO_WM_UNIT_LAYERLEVEL" val="1_1_1"/>
  <p:tag name="KSO_WM_TAG_VERSION" val="1.0"/>
  <p:tag name="KSO_WM_BEAUTIFY_FLAG" val="#wm#"/>
  <p:tag name="KSO_WM_UNIT_TYPE" val="l_h_i"/>
  <p:tag name="KSO_WM_UNIT_INDEX" val="1_1_1"/>
  <p:tag name="KSO_WM_CHIP_GROUPID" val="60b9e315d573a1aeab43bf4b"/>
  <p:tag name="KSO_WM_CHIP_XID" val="60b9e315d573a1aeab43bf4c"/>
  <p:tag name="KSO_WM_ASSEMBLE_CHIP_INDEX" val="169123e73c1449fe9585be272ba18fd8"/>
  <p:tag name="KSO_WM_UNIT_VALUE"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3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19124_2*l_h_f*1_1_1"/>
  <p:tag name="KSO_WM_TEMPLATE_CATEGORY" val="diagram"/>
  <p:tag name="KSO_WM_TEMPLATE_INDEX" val="20219124"/>
  <p:tag name="KSO_WM_UNIT_LAYERLEVEL" val="1_1_1"/>
  <p:tag name="KSO_WM_TAG_VERSION" val="1.0"/>
  <p:tag name="KSO_WM_BEAUTIFY_FLAG" val="#wm#"/>
  <p:tag name="KSO_WM_UNIT_SUBTYPE" val="a"/>
  <p:tag name="KSO_WM_UNIT_NOCLEAR" val="0"/>
  <p:tag name="KSO_WM_UNIT_TYPE" val="l_h_f"/>
  <p:tag name="KSO_WM_UNIT_INDEX" val="1_1_1"/>
  <p:tag name="KSO_WM_UNIT_PRESET_TEXT" val="单击此处输入你的正文，文字是您思想的提炼"/>
  <p:tag name="KSO_WM_UNIT_VALUE" val="46"/>
  <p:tag name="KSO_WM_CHIP_GROUPID" val="60b9e315d573a1aeab43bf4b"/>
  <p:tag name="KSO_WM_CHIP_XID" val="60b9e315d573a1aeab43bf4c"/>
  <p:tag name="KSO_WM_ASSEMBLE_CHIP_INDEX" val="169123e73c1449fe9585be272ba18fd8"/>
  <p:tag name="KSO_WM_UNIT_TEXT_FILL_FORE_SCHEMECOLOR_INDEX_BRIGHTNESS" val="0.25"/>
  <p:tag name="KSO_WM_UNIT_TEXT_FILL_FORE_SCHEMECOLOR_INDEX" val="13"/>
  <p:tag name="KSO_WM_UNIT_TEXT_FILL_TYPE" val="1"/>
  <p:tag name="KSO_WM_UNIT_USESOURCEFORMAT_APPLY" val="1"/>
</p:tagLst>
</file>

<file path=ppt/tags/tag3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19124_2*l_h_i*1_2_2"/>
  <p:tag name="KSO_WM_TEMPLATE_CATEGORY" val="diagram"/>
  <p:tag name="KSO_WM_TEMPLATE_INDEX" val="20219124"/>
  <p:tag name="KSO_WM_UNIT_LAYERLEVEL" val="1_1_1"/>
  <p:tag name="KSO_WM_TAG_VERSION" val="1.0"/>
  <p:tag name="KSO_WM_BEAUTIFY_FLAG" val="#wm#"/>
  <p:tag name="KSO_WM_UNIT_TYPE" val="l_h_i"/>
  <p:tag name="KSO_WM_UNIT_INDEX" val="1_2_2"/>
  <p:tag name="KSO_WM_CHIP_GROUPID" val="60b9e315d573a1aeab43bf4b"/>
  <p:tag name="KSO_WM_CHIP_XID" val="60b9e315d573a1aeab43bf4c"/>
  <p:tag name="KSO_WM_ASSEMBLE_CHIP_INDEX" val="169123e73c1449fe9585be272ba18fd8"/>
  <p:tag name="KSO_WM_UNIT_VALUE" val="0"/>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3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19124_2*l_h_i*1_2_1"/>
  <p:tag name="KSO_WM_TEMPLATE_CATEGORY" val="diagram"/>
  <p:tag name="KSO_WM_TEMPLATE_INDEX" val="20219124"/>
  <p:tag name="KSO_WM_UNIT_LAYERLEVEL" val="1_1_1"/>
  <p:tag name="KSO_WM_TAG_VERSION" val="1.0"/>
  <p:tag name="KSO_WM_BEAUTIFY_FLAG" val="#wm#"/>
  <p:tag name="KSO_WM_UNIT_TYPE" val="l_h_i"/>
  <p:tag name="KSO_WM_UNIT_INDEX" val="1_2_1"/>
  <p:tag name="KSO_WM_CHIP_GROUPID" val="60b9e315d573a1aeab43bf4b"/>
  <p:tag name="KSO_WM_CHIP_XID" val="60b9e315d573a1aeab43bf4c"/>
  <p:tag name="KSO_WM_ASSEMBLE_CHIP_INDEX" val="169123e73c1449fe9585be272ba18fd8"/>
  <p:tag name="KSO_WM_UNIT_VALUE" val="1"/>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19124_2*l_h_f*1_2_1"/>
  <p:tag name="KSO_WM_TEMPLATE_CATEGORY" val="diagram"/>
  <p:tag name="KSO_WM_TEMPLATE_INDEX" val="20219124"/>
  <p:tag name="KSO_WM_UNIT_LAYERLEVEL" val="1_1_1"/>
  <p:tag name="KSO_WM_TAG_VERSION" val="1.0"/>
  <p:tag name="KSO_WM_BEAUTIFY_FLAG" val="#wm#"/>
  <p:tag name="KSO_WM_UNIT_SUBTYPE" val="a"/>
  <p:tag name="KSO_WM_UNIT_NOCLEAR" val="0"/>
  <p:tag name="KSO_WM_UNIT_TYPE" val="l_h_f"/>
  <p:tag name="KSO_WM_UNIT_INDEX" val="1_2_1"/>
  <p:tag name="KSO_WM_UNIT_PRESET_TEXT" val="单击此处输入你的正文，文字是您思想的提炼"/>
  <p:tag name="KSO_WM_UNIT_VALUE" val="46"/>
  <p:tag name="KSO_WM_CHIP_GROUPID" val="60b9e315d573a1aeab43bf4b"/>
  <p:tag name="KSO_WM_CHIP_XID" val="60b9e315d573a1aeab43bf4c"/>
  <p:tag name="KSO_WM_ASSEMBLE_CHIP_INDEX" val="169123e73c1449fe9585be272ba18fd8"/>
  <p:tag name="KSO_WM_UNIT_TEXT_FILL_FORE_SCHEMECOLOR_INDEX_BRIGHTNESS" val="0.25"/>
  <p:tag name="KSO_WM_UNIT_TEXT_FILL_FORE_SCHEMECOLOR_INDEX" val="13"/>
  <p:tag name="KSO_WM_UNIT_TEXT_FILL_TYPE" val="1"/>
  <p:tag name="KSO_WM_UNIT_USESOURCEFORMAT_APPLY" val="1"/>
</p:tagLst>
</file>

<file path=ppt/tags/tag371.xml><?xml version="1.0" encoding="utf-8"?>
<p:tagLst xmlns:p="http://schemas.openxmlformats.org/presentationml/2006/main">
  <p:tag name="KSO_WM_UNIT_BLOCK" val="0"/>
  <p:tag name="KSO_WM_UNIT_DEC_AREA_ID" val="30a2504febc34bd1af9864aa03396e49"/>
  <p:tag name="KSO_WM_UNIT_SM_LIMIT_TYPE" val="2"/>
  <p:tag name="KSO_WM_UNIT_HIGHLIGHT" val="0"/>
  <p:tag name="KSO_WM_UNIT_COMPATIBLE" val="0"/>
  <p:tag name="KSO_WM_UNIT_DIAGRAM_ISNUMVISUAL" val="0"/>
  <p:tag name="KSO_WM_UNIT_DIAGRAM_ISREFERUNIT" val="0"/>
  <p:tag name="KSO_WM_UNIT_TYPE" val="i"/>
  <p:tag name="KSO_WM_UNIT_INDEX" val="11"/>
  <p:tag name="KSO_WM_UNIT_ID" val="diagram20207575_1*i*11"/>
  <p:tag name="KSO_WM_TEMPLATE_CATEGORY" val="diagram"/>
  <p:tag name="KSO_WM_TEMPLATE_INDEX" val="20207575"/>
  <p:tag name="KSO_WM_UNIT_LAYERLEVEL" val="1"/>
  <p:tag name="KSO_WM_TAG_VERSION" val="1.0"/>
  <p:tag name="KSO_WM_BEAUTIFY_FLAG" val="#wm#"/>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d7460cafe44fab1839bd1a"/>
  <p:tag name="KSO_WM_CHIP_XID" val="5ed212f9daf2e53b70be3eb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40"/>
  <p:tag name="KSO_WM_TEMPLATE_ASSEMBLE_XID" val="60656e6e4054ed1e2fb7f894"/>
  <p:tag name="KSO_WM_TEMPLATE_ASSEMBLE_GROUPID" val="60656e6e4054ed1e2fb7f894"/>
</p:tagLst>
</file>

<file path=ppt/tags/tag3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2"/>
  <p:tag name="KSO_WM_UNIT_ID" val="diagram20207575_1*i*12"/>
  <p:tag name="KSO_WM_TEMPLATE_CATEGORY" val="diagram"/>
  <p:tag name="KSO_WM_TEMPLATE_INDEX" val="20207575"/>
  <p:tag name="KSO_WM_UNIT_LAYERLEVEL" val="1"/>
  <p:tag name="KSO_WM_TAG_VERSION" val="1.0"/>
  <p:tag name="KSO_WM_BEAUTIFY_FLAG" val="#wm#"/>
  <p:tag name="KSO_WM_UNIT_BLOCK" val="0"/>
  <p:tag name="KSO_WM_UNIT_SM_LIMIT_TYPE" val="2"/>
  <p:tag name="KSO_WM_UNIT_DEC_AREA_ID" val="eea7d300e8a440ea9bf30f76c40d68d4"/>
  <p:tag name="KSO_WM_UNIT_DECORATE_INFO" val="{&quot;ReferentInfo&quot;:{&quot;Id&quot;:&quot;slide&quot;,&quot;X&quot;:{&quot;Pos&quot;:0},&quot;Y&quot;:{&quot;Pos&quot;:2}},&quot;DecorateInfoX&quot;:{&quot;Pos&quot;:0,&quot;IsAbs&quot;:false},&quot;DecorateInfoY&quot;:{&quot;Pos&quot;:2,&quot;IsAbs&quot;:false},&quot;DecorateInfoW&quot;:{&quot;IsAbs&quot;:false},&quot;DecorateInfoH&quot;:{&quot;IsAbs&quot;:false},&quot;whChangeMode&quot;:0}"/>
  <p:tag name="KSO_WM_CHIP_GROUPID" val="5ed7460cafe44fab1839bd1a"/>
  <p:tag name="KSO_WM_CHIP_XID" val="5ed212f9daf2e53b70be3eb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40"/>
  <p:tag name="KSO_WM_TEMPLATE_ASSEMBLE_XID" val="60656e6e4054ed1e2fb7f894"/>
  <p:tag name="KSO_WM_TEMPLATE_ASSEMBLE_GROUPID" val="60656e6e4054ed1e2fb7f894"/>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375.xml><?xml version="1.0" encoding="utf-8"?>
<p:tagLst xmlns:p="http://schemas.openxmlformats.org/presentationml/2006/main">
  <p:tag name="KSO_WM_SLIDE_ID" val="diagram20207575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07575"/>
  <p:tag name="KSO_WM_SLIDE_LAYOUT" val="d"/>
  <p:tag name="KSO_WM_SLIDE_LAYOUT_CNT" val="1"/>
  <p:tag name="KSO_WM_SLIDE_TYPE" val="text"/>
  <p:tag name="KSO_WM_SLIDE_SUBTYPE" val="picTxt"/>
  <p:tag name="KSO_WM_SLIDE_LAYOUTTYPE" val="topbottom"/>
  <p:tag name="KSO_WM_SLIDE_SIZE" val="959*539"/>
  <p:tag name="KSO_WM_SLIDE_POSITION" val="0*0"/>
  <p:tag name="KSO_WM_SLIDE_RATIO" val="1.777778"/>
  <p:tag name="KSO_WM_SLIDE_BACKGROUND" val="[&quot;general&quot;]"/>
  <p:tag name="KSO_WM_SLIDE_BACKGROUND_TYPE" val="general"/>
  <p:tag name="KSO_WM_SLIDE_LAYOUT_INFO" val="{&quot;backgroundInfo&quot;:[{&quot;bottom&quot;:0,&quot;bottomAbs&quot;:false,&quot;left&quot;:0,&quot;leftAbs&quot;:false,&quot;right&quot;:0,&quot;rightAbs&quot;:false,&quot;top&quot;:0,&quot;topAbs&quot;:false,&quot;type&quot;:&quot;general&quot;}],&quot;direction&quot;:1,&quot;id&quot;:&quot;2023-08-24T14:47:47&quot;,&quot;maxSize&quot;:{&quot;size1&quot;:100},&quot;minSize&quot;:{&quot;size1&quot;:100},&quot;normalSize&quot;:{&quot;size1&quot;:100},&quot;subLayout&quot;:[{&quot;id&quot;:&quot;2023-08-24T14:47:47&quot;,&quot;margin&quot;:{&quot;bottom&quot;:2.117000102996826,&quot;left&quot;:2.5399999618530273,&quot;right&quot;:2.5399999618530273,&quot;top&quot;:2.117000102996826},&quot;type&quot;:0},{&quot;id&quot;:&quot;2023-08-24T14:47:47&quot;,&quot;type&quot;:0}],&quot;type&quot;:0}"/>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212f9daf2e53b70be3eb1"/>
  <p:tag name="KSO_WM_CHIP_FILLPROP" val="[[{&quot;text_align&quot;:&quot;cm&quot;,&quot;text_direction&quot;:&quot;horizontal&quot;,&quot;support_features&quot;:[&quot;collage&quot;,&quot;carousel&quot;],&quot;support_big_font&quot;:false,&quot;picture_toward&quot;:0,&quot;picture_dockside&quot;:[],&quot;fill_id&quot;:&quot;93462f48a4e641b7a117cd822d727b87&quot;,&quot;fill_align&quot;:&quot;cm&quot;,&quot;chip_types&quot;:[&quot;diagram&quot;,&quot;pictext&quot;,&quot;picture&quot;,&quot;chart&quot;,&quot;table&quot;,&quot;video&quot;]}]]"/>
  <p:tag name="KSO_WM_CHIP_DECFILLPROP" val="[]"/>
  <p:tag name="KSO_WM_CHIP_GROUPID" val="5ed7460cafe44fab1839bd1a"/>
  <p:tag name="KSO_WM_SLIDE_SUPPORT_FEATURE_TYPE" val="3"/>
  <p:tag name="KSO_WM_TEMPLATE_ASSEMBLE_XID" val="60656e6e4054ed1e2fb7f894"/>
  <p:tag name="KSO_WM_TEMPLATE_ASSEMBLE_GROUPID" val="60656e6e4054ed1e2fb7f894"/>
</p:tagLst>
</file>

<file path=ppt/tags/tag376.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UNIT_BK_DARK_LIGHT" val="2"/>
  <p:tag name="KSO_WM_UNIT_SUBTYPE" val="h"/>
  <p:tag name="KSO_WM_UNIT_TYPE" val="i"/>
  <p:tag name="KSO_WM_UNIT_INDEX" val="1"/>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377.xml><?xml version="1.0" encoding="utf-8"?>
<p:tagLst xmlns:p="http://schemas.openxmlformats.org/presentationml/2006/main">
  <p:tag name="KSO_WM_TAG_VERSION" val="1.0"/>
  <p:tag name="KSO_WM_BEAUTIFY_FLAG" val="#wm#"/>
  <p:tag name="KSO_WM_UNIT_TYPE" val="i"/>
  <p:tag name="KSO_WM_UNIT_ID" val="_13*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frame"/>
  <p:tag name="KSO_WM_SLIDE_BK_DARK_LIGHT" val="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378.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13702_1*a*1"/>
  <p:tag name="KSO_WM_TEMPLATE_CATEGORY" val="diagram"/>
  <p:tag name="KSO_WM_TEMPLATE_INDEX" val="202137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77f8a70bb264b41be9aed673603159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1e14f7afb19243d993c5e6b491eedb03"/>
  <p:tag name="KSO_WM_UNIT_TEXT_FILL_FORE_SCHEMECOLOR_INDEX_BRIGHTNESS" val="0"/>
  <p:tag name="KSO_WM_UNIT_TEXT_FILL_FORE_SCHEMECOLOR_INDEX" val="13"/>
  <p:tag name="KSO_WM_UNIT_TEXT_FILL_TYPE" val="1"/>
  <p:tag name="KSO_WM_TEMPLATE_ASSEMBLE_XID" val="60656ec34054ed1e2fb7ff20"/>
  <p:tag name="KSO_WM_TEMPLATE_ASSEMBLE_GROUPID" val="60656ec34054ed1e2fb7ff20"/>
</p:tagLst>
</file>

<file path=ppt/tags/tag3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id&quot;:&quot;2021-04-01T15:16:37&quot;,&quot;maxSize&quot;:{&quot;size1&quot;:26.7},&quot;minSize&quot;:{&quot;size1&quot;:22.2},&quot;normalSize&quot;:{&quot;size1&quot;:22.2},&quot;subLayout&quot;:[{&quot;id&quot;:&quot;2021-04-01T15:16:37&quot;,&quot;margin&quot;:{&quot;bottom&quot;:0,&quot;left&quot;:1.6929999589920044,&quot;right&quot;:1.6929999589920044,&quot;top&quot;:1.6929999589920044},&quot;type&quot;:0},{&quot;direction&quot;:1,&quot;id&quot;:&quot;2021-04-01T15:16:37&quot;,&quot;maxSize&quot;:{&quot;size1&quot;:66.1996061300044},&quot;minSize&quot;:{&quot;size1&quot;:52.599606130004396},&quot;normalSize&quot;:{&quot;size1&quot;:57.755856130004396},&quot;subLayout&quot;:[{&quot;id&quot;:&quot;2021-04-01T15:16:37&quot;,&quot;margin&quot;:{&quot;bottom&quot;:2.5399999618530273,&quot;left&quot;:1.6929999589920044,&quot;right&quot;:0.02600000612437725,&quot;top&quot;:0.4230000674724579},&quot;type&quot;:0},{&quot;id&quot;:&quot;2021-04-01T15:16:37&quot;,&quot;maxSize&quot;:{&quot;size1&quot;:54.3},&quot;minSize&quot;:{&quot;size1&quot;:25.7},&quot;normalSize&quot;:{&quot;size1&quot;:30.444815766923732},&quot;subLayout&quot;:[{&quot;id&quot;:&quot;2021-04-01T15:16:37&quot;,&quot;margin&quot;:{&quot;bottom&quot;:0.02600000612437725,&quot;left&quot;:0.8199999928474426,&quot;right&quot;:1.6929999589920044,&quot;top&quot;:0.4230000674724579},&quot;type&quot;:0},{&quot;id&quot;:&quot;2021-04-01T15:16:37&quot;,&quot;margin&quot;:{&quot;bottom&quot;:2.5399999618530273,&quot;left&quot;:0.8199999928474426,&quot;right&quot;:1.6929999589920044,&quot;top&quot;:0.8199999928474426},&quot;type&quot;:0}],&quot;type&quot;:0}],&quot;type&quot;:0}],&quot;type&quot;:0}"/>
  <p:tag name="KSO_WM_SLIDE_BACKGROUND" val="[&quot;general&quot;,&quot;frame&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9641b553136823a5e618e"/>
  <p:tag name="KSO_WM_CHIP_FILLPROP" val="[[{&quot;text_align&quot;:&quot;lt&quot;,&quot;text_direction&quot;:&quot;horizontal&quot;,&quot;support_big_font&quot;:false,&quot;fill_id&quot;:&quot;2b1f815f281e4b2a90caa86d76115ec6&quot;,&quot;fill_align&quot;:&quot;lt&quot;,&quot;chip_types&quot;:[&quot;header&quot;]},{&quot;text_align&quot;:&quot;lm&quot;,&quot;text_direction&quot;:&quot;horizontal&quot;,&quot;support_features&quot;:[&quot;collage&quot;,&quot;carousel&quot;],&quot;support_big_font&quot;:false,&quot;fill_id&quot;:&quot;42ea1e0400894401bb2610c3c0153f6d&quot;,&quot;fill_align&quot;:&quot;lm&quot;,&quot;chip_types&quot;:[&quot;diagram&quot;,&quot;pictext&quot;,&quot;picture&quot;,&quot;chart&quot;,&quot;table&quot;,&quot;video&quot;]},{&quot;text_align&quot;:&quot;lm&quot;,&quot;text_direction&quot;:&quot;horizontal&quot;,&quot;support_features&quot;:[&quot;collage&quot;],&quot;support_big_font&quot;:false,&quot;fill_id&quot;:&quot;0f96301dc40a41638ebb6f5376cdb38a&quot;,&quot;fill_align&quot;:&quot;lm&quot;,&quot;chip_types&quot;:[&quot;text&quot;,&quot;picture&quot;]},{&quot;text_align&quot;:&quot;lm&quot;,&quot;text_direction&quot;:&quot;horizontal&quot;,&quot;support_features&quot;:[&quot;collage&quot;],&quot;support_big_font&quot;:false,&quot;fill_id&quot;:&quot;329e105782db409784b57bdaff302d5c&quot;,&quot;fill_align&quot;:&quot;lm&quot;,&quot;chip_types&quot;:[&quot;text&quot;,&quot;picture&quot;]}],[{&quot;text_align&quot;:&quot;lt&quot;,&quot;text_direction&quot;:&quot;horizontal&quot;,&quot;support_big_font&quot;:false,&quot;fill_id&quot;:&quot;2b1f815f281e4b2a90caa86d76115ec6&quot;,&quot;fill_align&quot;:&quot;lt&quot;,&quot;chip_types&quot;:[&quot;header&quot;]},{&quot;text_align&quot;:&quot;lm&quot;,&quot;text_direction&quot;:&quot;horizontal&quot;,&quot;support_big_font&quot;:false,&quot;fill_id&quot;:&quot;42ea1e0400894401bb2610c3c0153f6d&quot;,&quot;fill_align&quot;:&quot;lm&quot;,&quot;chip_types&quot;:[&quot;text&quot;]},{&quot;text_align&quot;:&quot;lm&quot;,&quot;text_direction&quot;:&quot;horizontal&quot;,&quot;support_features&quot;:[&quot;collage&quot;],&quot;support_big_font&quot;:false,&quot;fill_id&quot;:&quot;0f96301dc40a41638ebb6f5376cdb38a&quot;,&quot;fill_align&quot;:&quot;lm&quot;,&quot;chip_types&quot;:[&quot;picture&quot;]},{&quot;text_align&quot;:&quot;lm&quot;,&quot;text_direction&quot;:&quot;horizontal&quot;,&quot;support_features&quot;:[&quot;collage&quot;],&quot;support_big_font&quot;:false,&quot;fill_id&quot;:&quot;329e105782db409784b57bdaff302d5c&quot;,&quot;fill_align&quot;:&quot;lm&quot;,&quot;chip_types&quot;:[&quot;picture&quot;]}]]"/>
  <p:tag name="KSO_WM_SLIDE_ID" val="diagram20213702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420"/>
  <p:tag name="KSO_WM_SLIDE_POSITION" val="48*48"/>
  <p:tag name="KSO_WM_TAG_VERSION" val="1.0"/>
  <p:tag name="KSO_WM_BEAUTIFY_FLAG" val="#wm#"/>
  <p:tag name="KSO_WM_TEMPLATE_CATEGORY" val="diagram"/>
  <p:tag name="KSO_WM_TEMPLATE_INDEX" val="20213702"/>
  <p:tag name="KSO_WM_SLIDE_LAYOUT" val="a_d_f"/>
  <p:tag name="KSO_WM_SLIDE_LAYOUT_CNT" val="1_1_2"/>
  <p:tag name="FIXED_XID_TMP" val="5f5ee1ca4d6848d78f644aec"/>
  <p:tag name="KSO_WM_CHIP_DECFILLPROP" val="[]"/>
  <p:tag name="KSO_WM_CHIP_GROUPID" val="5f5ee1ca4d6848d78f644aec"/>
  <p:tag name="KSO_WM_SLIDE_BK_DARK_LIGHT" val="2"/>
  <p:tag name="KSO_WM_SLIDE_BACKGROUND_TYPE" val="frame"/>
  <p:tag name="KSO_WM_SLIDE_SUPPORT_FEATURE_TYPE" val="3"/>
  <p:tag name="KSO_WM_TEMPLATE_ASSEMBLE_XID" val="60656ec34054ed1e2fb7ff20"/>
  <p:tag name="KSO_WM_TEMPLATE_ASSEMBLE_GROUPID" val="60656ec34054ed1e2fb7ff20"/>
</p:tagLst>
</file>

<file path=ppt/tags/tag384.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UNIT_BK_DARK_LIGHT" val="2"/>
  <p:tag name="KSO_WM_UNIT_SUBTYPE" val="h"/>
  <p:tag name="KSO_WM_UNIT_TYPE" val="i"/>
  <p:tag name="KSO_WM_UNIT_INDEX" val="1"/>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385.xml><?xml version="1.0" encoding="utf-8"?>
<p:tagLst xmlns:p="http://schemas.openxmlformats.org/presentationml/2006/main">
  <p:tag name="KSO_WM_TAG_VERSION" val="1.0"/>
  <p:tag name="KSO_WM_BEAUTIFY_FLAG" val="#wm#"/>
  <p:tag name="KSO_WM_UNIT_TYPE" val="i"/>
  <p:tag name="KSO_WM_UNIT_ID" val="_13*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frame"/>
  <p:tag name="KSO_WM_SLIDE_BK_DARK_LIGHT" val="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386.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13702_1*a*1"/>
  <p:tag name="KSO_WM_TEMPLATE_CATEGORY" val="diagram"/>
  <p:tag name="KSO_WM_TEMPLATE_INDEX" val="202137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77f8a70bb264b41be9aed673603159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1e14f7afb19243d993c5e6b491eedb03"/>
  <p:tag name="KSO_WM_UNIT_TEXT_FILL_FORE_SCHEMECOLOR_INDEX_BRIGHTNESS" val="0"/>
  <p:tag name="KSO_WM_UNIT_TEXT_FILL_FORE_SCHEMECOLOR_INDEX" val="13"/>
  <p:tag name="KSO_WM_UNIT_TEXT_FILL_TYPE" val="1"/>
  <p:tag name="KSO_WM_TEMPLATE_ASSEMBLE_XID" val="60656ec34054ed1e2fb7ff20"/>
  <p:tag name="KSO_WM_TEMPLATE_ASSEMBLE_GROUPID" val="60656ec34054ed1e2fb7ff20"/>
</p:tagLst>
</file>

<file path=ppt/tags/tag3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388.xml><?xml version="1.0" encoding="utf-8"?>
<p:tagLst xmlns:p="http://schemas.openxmlformats.org/presentationml/2006/main">
  <p:tag name="KSO_WM_BEAUTIFY_FLAG" val=""/>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id&quot;:&quot;2021-04-01T15:16:37&quot;,&quot;maxSize&quot;:{&quot;size1&quot;:26.7},&quot;minSize&quot;:{&quot;size1&quot;:22.2},&quot;normalSize&quot;:{&quot;size1&quot;:22.2},&quot;subLayout&quot;:[{&quot;id&quot;:&quot;2021-04-01T15:16:37&quot;,&quot;margin&quot;:{&quot;bottom&quot;:0,&quot;left&quot;:1.6929999589920044,&quot;right&quot;:1.6929999589920044,&quot;top&quot;:1.6929999589920044},&quot;type&quot;:0},{&quot;direction&quot;:1,&quot;id&quot;:&quot;2021-04-01T15:16:37&quot;,&quot;maxSize&quot;:{&quot;size1&quot;:66.1996061300044},&quot;minSize&quot;:{&quot;size1&quot;:52.599606130004396},&quot;normalSize&quot;:{&quot;size1&quot;:57.755856130004396},&quot;subLayout&quot;:[{&quot;id&quot;:&quot;2021-04-01T15:16:37&quot;,&quot;margin&quot;:{&quot;bottom&quot;:2.5399999618530273,&quot;left&quot;:1.6929999589920044,&quot;right&quot;:0.02600000612437725,&quot;top&quot;:0.4230000674724579},&quot;type&quot;:0},{&quot;id&quot;:&quot;2021-04-01T15:16:37&quot;,&quot;maxSize&quot;:{&quot;size1&quot;:54.3},&quot;minSize&quot;:{&quot;size1&quot;:25.7},&quot;normalSize&quot;:{&quot;size1&quot;:30.444815766923732},&quot;subLayout&quot;:[{&quot;id&quot;:&quot;2021-04-01T15:16:37&quot;,&quot;margin&quot;:{&quot;bottom&quot;:0.02600000612437725,&quot;left&quot;:0.8199999928474426,&quot;right&quot;:1.6929999589920044,&quot;top&quot;:0.4230000674724579},&quot;type&quot;:0},{&quot;id&quot;:&quot;2021-04-01T15:16:37&quot;,&quot;margin&quot;:{&quot;bottom&quot;:2.5399999618530273,&quot;left&quot;:0.8199999928474426,&quot;right&quot;:1.6929999589920044,&quot;top&quot;:0.8199999928474426},&quot;type&quot;:0}],&quot;type&quot;:0}],&quot;type&quot;:0}],&quot;type&quot;:0}"/>
  <p:tag name="KSO_WM_SLIDE_BACKGROUND" val="[&quot;general&quot;,&quot;frame&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9641b553136823a5e618e"/>
  <p:tag name="KSO_WM_CHIP_FILLPROP" val="[[{&quot;text_align&quot;:&quot;lt&quot;,&quot;text_direction&quot;:&quot;horizontal&quot;,&quot;support_big_font&quot;:false,&quot;fill_id&quot;:&quot;2b1f815f281e4b2a90caa86d76115ec6&quot;,&quot;fill_align&quot;:&quot;lt&quot;,&quot;chip_types&quot;:[&quot;header&quot;]},{&quot;text_align&quot;:&quot;lm&quot;,&quot;text_direction&quot;:&quot;horizontal&quot;,&quot;support_features&quot;:[&quot;collage&quot;,&quot;carousel&quot;],&quot;support_big_font&quot;:false,&quot;fill_id&quot;:&quot;42ea1e0400894401bb2610c3c0153f6d&quot;,&quot;fill_align&quot;:&quot;lm&quot;,&quot;chip_types&quot;:[&quot;diagram&quot;,&quot;pictext&quot;,&quot;picture&quot;,&quot;chart&quot;,&quot;table&quot;,&quot;video&quot;]},{&quot;text_align&quot;:&quot;lm&quot;,&quot;text_direction&quot;:&quot;horizontal&quot;,&quot;support_features&quot;:[&quot;collage&quot;],&quot;support_big_font&quot;:false,&quot;fill_id&quot;:&quot;0f96301dc40a41638ebb6f5376cdb38a&quot;,&quot;fill_align&quot;:&quot;lm&quot;,&quot;chip_types&quot;:[&quot;text&quot;,&quot;picture&quot;]},{&quot;text_align&quot;:&quot;lm&quot;,&quot;text_direction&quot;:&quot;horizontal&quot;,&quot;support_features&quot;:[&quot;collage&quot;],&quot;support_big_font&quot;:false,&quot;fill_id&quot;:&quot;329e105782db409784b57bdaff302d5c&quot;,&quot;fill_align&quot;:&quot;lm&quot;,&quot;chip_types&quot;:[&quot;text&quot;,&quot;picture&quot;]}],[{&quot;text_align&quot;:&quot;lt&quot;,&quot;text_direction&quot;:&quot;horizontal&quot;,&quot;support_big_font&quot;:false,&quot;fill_id&quot;:&quot;2b1f815f281e4b2a90caa86d76115ec6&quot;,&quot;fill_align&quot;:&quot;lt&quot;,&quot;chip_types&quot;:[&quot;header&quot;]},{&quot;text_align&quot;:&quot;lm&quot;,&quot;text_direction&quot;:&quot;horizontal&quot;,&quot;support_big_font&quot;:false,&quot;fill_id&quot;:&quot;42ea1e0400894401bb2610c3c0153f6d&quot;,&quot;fill_align&quot;:&quot;lm&quot;,&quot;chip_types&quot;:[&quot;text&quot;]},{&quot;text_align&quot;:&quot;lm&quot;,&quot;text_direction&quot;:&quot;horizontal&quot;,&quot;support_features&quot;:[&quot;collage&quot;],&quot;support_big_font&quot;:false,&quot;fill_id&quot;:&quot;0f96301dc40a41638ebb6f5376cdb38a&quot;,&quot;fill_align&quot;:&quot;lm&quot;,&quot;chip_types&quot;:[&quot;picture&quot;]},{&quot;text_align&quot;:&quot;lm&quot;,&quot;text_direction&quot;:&quot;horizontal&quot;,&quot;support_features&quot;:[&quot;collage&quot;],&quot;support_big_font&quot;:false,&quot;fill_id&quot;:&quot;329e105782db409784b57bdaff302d5c&quot;,&quot;fill_align&quot;:&quot;lm&quot;,&quot;chip_types&quot;:[&quot;picture&quot;]}]]"/>
  <p:tag name="KSO_WM_SLIDE_ID" val="diagram20213702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420"/>
  <p:tag name="KSO_WM_SLIDE_POSITION" val="48*48"/>
  <p:tag name="KSO_WM_TAG_VERSION" val="1.0"/>
  <p:tag name="KSO_WM_BEAUTIFY_FLAG" val="#wm#"/>
  <p:tag name="KSO_WM_TEMPLATE_CATEGORY" val="diagram"/>
  <p:tag name="KSO_WM_TEMPLATE_INDEX" val="20213702"/>
  <p:tag name="KSO_WM_SLIDE_LAYOUT" val="a_d_f"/>
  <p:tag name="KSO_WM_SLIDE_LAYOUT_CNT" val="1_1_2"/>
  <p:tag name="FIXED_XID_TMP" val="5f5ee1ca4d6848d78f644aec"/>
  <p:tag name="KSO_WM_CHIP_DECFILLPROP" val="[]"/>
  <p:tag name="KSO_WM_CHIP_GROUPID" val="5f5ee1ca4d6848d78f644aec"/>
  <p:tag name="KSO_WM_SLIDE_BK_DARK_LIGHT" val="2"/>
  <p:tag name="KSO_WM_SLIDE_BACKGROUND_TYPE" val="frame"/>
  <p:tag name="KSO_WM_SLIDE_SUPPORT_FEATURE_TYPE" val="3"/>
  <p:tag name="KSO_WM_TEMPLATE_ASSEMBLE_XID" val="60656ec34054ed1e2fb7ff20"/>
  <p:tag name="KSO_WM_TEMPLATE_ASSEMBLE_GROUPID" val="60656ec34054ed1e2fb7ff20"/>
</p:tagLst>
</file>

<file path=ppt/tags/tag394.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UNIT_BK_DARK_LIGHT" val="2"/>
  <p:tag name="KSO_WM_UNIT_SUBTYPE" val="h"/>
  <p:tag name="KSO_WM_UNIT_TYPE" val="i"/>
  <p:tag name="KSO_WM_UNIT_INDEX" val="1"/>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395.xml><?xml version="1.0" encoding="utf-8"?>
<p:tagLst xmlns:p="http://schemas.openxmlformats.org/presentationml/2006/main">
  <p:tag name="KSO_WM_TAG_VERSION" val="1.0"/>
  <p:tag name="KSO_WM_BEAUTIFY_FLAG" val="#wm#"/>
  <p:tag name="KSO_WM_UNIT_TYPE" val="i"/>
  <p:tag name="KSO_WM_UNIT_ID" val="_13*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frame"/>
  <p:tag name="KSO_WM_SLIDE_BK_DARK_LIGHT" val="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396.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13702_1*a*1"/>
  <p:tag name="KSO_WM_TEMPLATE_CATEGORY" val="diagram"/>
  <p:tag name="KSO_WM_TEMPLATE_INDEX" val="202137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77f8a70bb264b41be9aed673603159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1e14f7afb19243d993c5e6b491eedb03"/>
  <p:tag name="KSO_WM_UNIT_TEXT_FILL_FORE_SCHEMECOLOR_INDEX_BRIGHTNESS" val="0"/>
  <p:tag name="KSO_WM_UNIT_TEXT_FILL_FORE_SCHEMECOLOR_INDEX" val="13"/>
  <p:tag name="KSO_WM_UNIT_TEXT_FILL_TYPE" val="1"/>
  <p:tag name="KSO_WM_TEMPLATE_ASSEMBLE_XID" val="60656ec34054ed1e2fb7ff20"/>
  <p:tag name="KSO_WM_TEMPLATE_ASSEMBLE_GROUPID" val="60656ec34054ed1e2fb7ff20"/>
</p:tagLst>
</file>

<file path=ppt/tags/tag3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00.xml><?xml version="1.0" encoding="utf-8"?>
<p:tagLst xmlns:p="http://schemas.openxmlformats.org/presentationml/2006/main">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id&quot;:&quot;2021-04-01T15:16:37&quot;,&quot;maxSize&quot;:{&quot;size1&quot;:26.7},&quot;minSize&quot;:{&quot;size1&quot;:22.2},&quot;normalSize&quot;:{&quot;size1&quot;:22.2},&quot;subLayout&quot;:[{&quot;id&quot;:&quot;2021-04-01T15:16:37&quot;,&quot;margin&quot;:{&quot;bottom&quot;:0,&quot;left&quot;:1.6929999589920044,&quot;right&quot;:1.6929999589920044,&quot;top&quot;:1.6929999589920044},&quot;type&quot;:0},{&quot;direction&quot;:1,&quot;id&quot;:&quot;2021-04-01T15:16:37&quot;,&quot;maxSize&quot;:{&quot;size1&quot;:66.1996061300044},&quot;minSize&quot;:{&quot;size1&quot;:52.599606130004396},&quot;normalSize&quot;:{&quot;size1&quot;:57.755856130004396},&quot;subLayout&quot;:[{&quot;id&quot;:&quot;2021-04-01T15:16:37&quot;,&quot;margin&quot;:{&quot;bottom&quot;:2.5399999618530273,&quot;left&quot;:1.6929999589920044,&quot;right&quot;:0.02600000612437725,&quot;top&quot;:0.4230000674724579},&quot;type&quot;:0},{&quot;id&quot;:&quot;2021-04-01T15:16:37&quot;,&quot;maxSize&quot;:{&quot;size1&quot;:54.3},&quot;minSize&quot;:{&quot;size1&quot;:25.7},&quot;normalSize&quot;:{&quot;size1&quot;:30.444815766923732},&quot;subLayout&quot;:[{&quot;id&quot;:&quot;2021-04-01T15:16:37&quot;,&quot;margin&quot;:{&quot;bottom&quot;:0.02600000612437725,&quot;left&quot;:0.8199999928474426,&quot;right&quot;:1.6929999589920044,&quot;top&quot;:0.4230000674724579},&quot;type&quot;:0},{&quot;id&quot;:&quot;2021-04-01T15:16:37&quot;,&quot;margin&quot;:{&quot;bottom&quot;:2.5399999618530273,&quot;left&quot;:0.8199999928474426,&quot;right&quot;:1.6929999589920044,&quot;top&quot;:0.8199999928474426},&quot;type&quot;:0}],&quot;type&quot;:0}],&quot;type&quot;:0}],&quot;type&quot;:0}"/>
  <p:tag name="KSO_WM_SLIDE_BACKGROUND" val="[&quot;general&quot;,&quot;frame&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9641b553136823a5e618e"/>
  <p:tag name="KSO_WM_CHIP_FILLPROP" val="[[{&quot;text_align&quot;:&quot;lt&quot;,&quot;text_direction&quot;:&quot;horizontal&quot;,&quot;support_big_font&quot;:false,&quot;fill_id&quot;:&quot;2b1f815f281e4b2a90caa86d76115ec6&quot;,&quot;fill_align&quot;:&quot;lt&quot;,&quot;chip_types&quot;:[&quot;header&quot;]},{&quot;text_align&quot;:&quot;lm&quot;,&quot;text_direction&quot;:&quot;horizontal&quot;,&quot;support_features&quot;:[&quot;collage&quot;,&quot;carousel&quot;],&quot;support_big_font&quot;:false,&quot;fill_id&quot;:&quot;42ea1e0400894401bb2610c3c0153f6d&quot;,&quot;fill_align&quot;:&quot;lm&quot;,&quot;chip_types&quot;:[&quot;diagram&quot;,&quot;pictext&quot;,&quot;picture&quot;,&quot;chart&quot;,&quot;table&quot;,&quot;video&quot;]},{&quot;text_align&quot;:&quot;lm&quot;,&quot;text_direction&quot;:&quot;horizontal&quot;,&quot;support_features&quot;:[&quot;collage&quot;],&quot;support_big_font&quot;:false,&quot;fill_id&quot;:&quot;0f96301dc40a41638ebb6f5376cdb38a&quot;,&quot;fill_align&quot;:&quot;lm&quot;,&quot;chip_types&quot;:[&quot;text&quot;,&quot;picture&quot;]},{&quot;text_align&quot;:&quot;lm&quot;,&quot;text_direction&quot;:&quot;horizontal&quot;,&quot;support_features&quot;:[&quot;collage&quot;],&quot;support_big_font&quot;:false,&quot;fill_id&quot;:&quot;329e105782db409784b57bdaff302d5c&quot;,&quot;fill_align&quot;:&quot;lm&quot;,&quot;chip_types&quot;:[&quot;text&quot;,&quot;picture&quot;]}],[{&quot;text_align&quot;:&quot;lt&quot;,&quot;text_direction&quot;:&quot;horizontal&quot;,&quot;support_big_font&quot;:false,&quot;fill_id&quot;:&quot;2b1f815f281e4b2a90caa86d76115ec6&quot;,&quot;fill_align&quot;:&quot;lt&quot;,&quot;chip_types&quot;:[&quot;header&quot;]},{&quot;text_align&quot;:&quot;lm&quot;,&quot;text_direction&quot;:&quot;horizontal&quot;,&quot;support_big_font&quot;:false,&quot;fill_id&quot;:&quot;42ea1e0400894401bb2610c3c0153f6d&quot;,&quot;fill_align&quot;:&quot;lm&quot;,&quot;chip_types&quot;:[&quot;text&quot;]},{&quot;text_align&quot;:&quot;lm&quot;,&quot;text_direction&quot;:&quot;horizontal&quot;,&quot;support_features&quot;:[&quot;collage&quot;],&quot;support_big_font&quot;:false,&quot;fill_id&quot;:&quot;0f96301dc40a41638ebb6f5376cdb38a&quot;,&quot;fill_align&quot;:&quot;lm&quot;,&quot;chip_types&quot;:[&quot;picture&quot;]},{&quot;text_align&quot;:&quot;lm&quot;,&quot;text_direction&quot;:&quot;horizontal&quot;,&quot;support_features&quot;:[&quot;collage&quot;],&quot;support_big_font&quot;:false,&quot;fill_id&quot;:&quot;329e105782db409784b57bdaff302d5c&quot;,&quot;fill_align&quot;:&quot;lm&quot;,&quot;chip_types&quot;:[&quot;picture&quot;]}]]"/>
  <p:tag name="KSO_WM_SLIDE_ID" val="diagram20213702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420"/>
  <p:tag name="KSO_WM_SLIDE_POSITION" val="48*48"/>
  <p:tag name="KSO_WM_TAG_VERSION" val="1.0"/>
  <p:tag name="KSO_WM_BEAUTIFY_FLAG" val="#wm#"/>
  <p:tag name="KSO_WM_TEMPLATE_CATEGORY" val="diagram"/>
  <p:tag name="KSO_WM_TEMPLATE_INDEX" val="20213702"/>
  <p:tag name="KSO_WM_SLIDE_LAYOUT" val="a_d_f"/>
  <p:tag name="KSO_WM_SLIDE_LAYOUT_CNT" val="1_1_2"/>
  <p:tag name="FIXED_XID_TMP" val="5f5ee1ca4d6848d78f644aec"/>
  <p:tag name="KSO_WM_CHIP_DECFILLPROP" val="[]"/>
  <p:tag name="KSO_WM_CHIP_GROUPID" val="5f5ee1ca4d6848d78f644aec"/>
  <p:tag name="KSO_WM_SLIDE_BK_DARK_LIGHT" val="2"/>
  <p:tag name="KSO_WM_SLIDE_BACKGROUND_TYPE" val="frame"/>
  <p:tag name="KSO_WM_SLIDE_SUPPORT_FEATURE_TYPE" val="3"/>
  <p:tag name="KSO_WM_TEMPLATE_ASSEMBLE_XID" val="60656ec34054ed1e2fb7ff20"/>
  <p:tag name="KSO_WM_TEMPLATE_ASSEMBLE_GROUPID" val="60656ec34054ed1e2fb7ff20"/>
</p:tagLst>
</file>

<file path=ppt/tags/tag401.xml><?xml version="1.0" encoding="utf-8"?>
<p:tagLst xmlns:p="http://schemas.openxmlformats.org/presentationml/2006/main">
  <p:tag name="KSO_WM_UNIT_PLACING_PICTURE_USER_VIEWPORT" val="{&quot;height&quot;:6402.500787401575,&quot;width&quot;:6637.500787401575}"/>
</p:tagLst>
</file>

<file path=ppt/tags/tag402.xml><?xml version="1.0" encoding="utf-8"?>
<p:tagLst xmlns:p="http://schemas.openxmlformats.org/presentationml/2006/main">
  <p:tag name="KSO_WM_UNIT_PLACING_PICTURE_USER_VIEWPORT" val="{&quot;height&quot;:5887.500787401575,&quot;width&quot;:6077.499212598425}"/>
</p:tagLst>
</file>

<file path=ppt/tags/tag403.xml><?xml version="1.0" encoding="utf-8"?>
<p:tagLst xmlns:p="http://schemas.openxmlformats.org/presentationml/2006/main">
  <p:tag name="KSO_WM_UNIT_PLACING_PICTURE_USER_VIEWPORT" val="{&quot;height&quot;:5387.500787401575,&quot;width&quot;:5640}"/>
</p:tagLst>
</file>

<file path=ppt/tags/tag404.xml><?xml version="1.0" encoding="utf-8"?>
<p:tagLst xmlns:p="http://schemas.openxmlformats.org/presentationml/2006/main">
  <p:tag name="KSO_WM_TAG_VERSION" val="1.0"/>
  <p:tag name="KSO_WM_BEAUTIFY_FLAG" val=""/>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406.xml><?xml version="1.0" encoding="utf-8"?>
<p:tagLst xmlns:p="http://schemas.openxmlformats.org/presentationml/2006/main">
  <p:tag name="KSO_WM_TAG_VERSION" val="1.0"/>
  <p:tag name="KSO_WM_BEAUTIFY_FLAG" val="#wm#"/>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408.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Lst>
</file>

<file path=ppt/tags/tag409.xml><?xml version="1.0" encoding="utf-8"?>
<p:tagLst xmlns:p="http://schemas.openxmlformats.org/presentationml/2006/main">
  <p:tag name="KSO_WM_UNIT_PLACING_PICTURE_USER_VIEWPORT" val="{&quot;height&quot;:3720.472440944882,&quot;width&quot;:6240.791601049868}"/>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0.xml><?xml version="1.0" encoding="utf-8"?>
<p:tagLst xmlns:p="http://schemas.openxmlformats.org/presentationml/2006/main">
  <p:tag name="KSO_WM_UNIT_PLACING_PICTURE_USER_VIEWPORT" val="{&quot;height&quot;:3381.763779527559,&quot;width&quot;:6120.779002624671}"/>
</p:tagLst>
</file>

<file path=ppt/tags/tag411.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412.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41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1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15.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416.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3-08-24T14:21:50&quot;,&quot;maxSize&quot;:{&quot;size1&quot;:20},&quot;minSize&quot;:{&quot;size1&quot;:11.2},&quot;normalSize&quot;:{&quot;size1&quot;:11.2},&quot;subLayout&quot;:[{&quot;id&quot;:&quot;2023-08-24T14:21:50&quot;,&quot;margin&quot;:{&quot;bottom&quot;:0.025999996811151505,&quot;left&quot;:0.9524999856948853,&quot;right&quot;:0.9524999856948853,&quot;top&quot;:0.4230000674724579},&quot;type&quot;:0},{&quot;id&quot;:&quot;2023-08-24T14:21:50&quot;,&quot;margin&quot;:{&quot;bottom&quot;:0.847000002861023,&quot;left&quot;:0.9524999856948853,&quot;right&quot;:0.9524999856948853,&quot;top&quot;:1.2699999809265137},&quot;type&quot;:0}],&quot;type&quot;:0}"/>
  <p:tag name="KSO_WM_SLIDE_RATIO" val="1.777778"/>
  <p:tag name="KSO_WM_SLIDE_BACKGROUND" val="[&quot;general&quot;]"/>
  <p:tag name="KSO_WM_SLIDE_BACKGROUND_TYPE" val="general"/>
</p:tagLst>
</file>

<file path=ppt/tags/tag417.xml><?xml version="1.0" encoding="utf-8"?>
<p:tagLst xmlns:p="http://schemas.openxmlformats.org/presentationml/2006/main">
  <p:tag name="KSO_WM_TAG_VERSION" val="1.0"/>
  <p:tag name="KSO_WM_BEAUTIFY_FLAG" val="#wm#"/>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419.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0.xml><?xml version="1.0" encoding="utf-8"?>
<p:tagLst xmlns:p="http://schemas.openxmlformats.org/presentationml/2006/main">
  <p:tag name="KSO_WM_BEAUTIFY_FLAG" val=""/>
</p:tagLst>
</file>

<file path=ppt/tags/tag421.xml><?xml version="1.0" encoding="utf-8"?>
<p:tagLst xmlns:p="http://schemas.openxmlformats.org/presentationml/2006/main">
  <p:tag name="KSO_WM_BEAUTIFY_FLAG" val=""/>
</p:tagLst>
</file>

<file path=ppt/tags/tag422.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3-08-24T14:21:50&quot;,&quot;maxSize&quot;:{&quot;size1&quot;:20},&quot;minSize&quot;:{&quot;size1&quot;:11.2},&quot;normalSize&quot;:{&quot;size1&quot;:11.2},&quot;subLayout&quot;:[{&quot;id&quot;:&quot;2023-08-24T14:21:50&quot;,&quot;margin&quot;:{&quot;bottom&quot;:0.025999996811151505,&quot;left&quot;:0.9524999856948853,&quot;right&quot;:0.9524999856948853,&quot;top&quot;:0.4230000674724579},&quot;type&quot;:0},{&quot;id&quot;:&quot;2023-08-24T14:21:50&quot;,&quot;margin&quot;:{&quot;bottom&quot;:0.847000002861023,&quot;left&quot;:0.9524999856948853,&quot;right&quot;:0.9524999856948853,&quot;top&quot;:1.2699999809265137},&quot;type&quot;:0}],&quot;type&quot;:0}"/>
  <p:tag name="KSO_WM_SLIDE_RATIO" val="1.777778"/>
  <p:tag name="KSO_WM_SLIDE_BACKGROUND" val="[&quot;general&quot;]"/>
  <p:tag name="KSO_WM_SLIDE_BACKGROUND_TYPE" val="general"/>
</p:tagLst>
</file>

<file path=ppt/tags/tag423.xml><?xml version="1.0" encoding="utf-8"?>
<p:tagLst xmlns:p="http://schemas.openxmlformats.org/presentationml/2006/main">
  <p:tag name="KSO_WM_TAG_VERSION" val="1.0"/>
  <p:tag name="KSO_WM_BEAUTIFY_FLAG" val="#wm#"/>
  <p:tag name="KSO_WM_UNIT_TYPE" val="i"/>
  <p:tag name="KSO_WM_UNIT_ID" val="custom20188997_1*i*1"/>
  <p:tag name="KSO_WM_TEMPLATE_CATEGORY" val="custom"/>
  <p:tag name="KSO_WM_TEMPLATE_INDEX" val="20188997"/>
  <p:tag name="KSO_WM_UNIT_INDEX" val="1"/>
  <p:tag name="KSO_WM_UNIT_HIGHLIGHT" val="0"/>
  <p:tag name="KSO_WM_UNIT_COMPATIBLE" val="0"/>
  <p:tag name="KSO_WM_UNIT_DIAGRAM_ISNUMVISUAL" val="0"/>
  <p:tag name="KSO_WM_UNIT_DIAGRAM_ISREFERUNIT" val="0"/>
  <p:tag name="KSO_WM_UNIT_LAYERLEVEL" val="1"/>
  <p:tag name="KSO_WM_UNIT_TEXT_FILL_FORE_SCHEMECOLOR_INDEX_BRIGHTNESS" val="0"/>
  <p:tag name="KSO_WM_UNIT_TEXT_FILL_FORE_SCHEMECOLOR_INDEX" val="14"/>
  <p:tag name="KSO_WM_UNIT_TEXT_FILL_TYPE" val="1"/>
</p:tagLst>
</file>

<file path=ppt/tags/tag424.xml><?xml version="1.0" encoding="utf-8"?>
<p:tagLst xmlns:p="http://schemas.openxmlformats.org/presentationml/2006/main">
  <p:tag name="KSO_WM_TAG_VERSION" val="1.0"/>
  <p:tag name="KSO_WM_SLIDE_ITEM_CNT" val="0"/>
  <p:tag name="KSO_WM_SLIDE_LAYOUT" val="a_b_j"/>
  <p:tag name="KSO_WM_SLIDE_LAYOUT_CNT" val="1_1_1"/>
  <p:tag name="KSO_WM_SLIDE_TYPE" val="title"/>
  <p:tag name="KSO_WM_SLIDE_SUBTYPE" val="pureTxt"/>
  <p:tag name="KSO_WM_BEAUTIFY_FLAG" val="#wm#"/>
  <p:tag name="KSO_WM_COMBINE_RELATE_SLIDE_ID" val="background20185107_1"/>
  <p:tag name="KSO_WM_TEMPLATE_CATEGORY" val="custom"/>
  <p:tag name="KSO_WM_TEMPLATE_INDEX" val="20188997"/>
  <p:tag name="KSO_WM_SLIDE_ID" val="custom20188997_1"/>
  <p:tag name="KSO_WM_SLIDE_INDEX" val="1"/>
  <p:tag name="KSO_WM_TEMPLATE_SUBCATEGORY" val="0"/>
  <p:tag name="KSO_WM_TEMPLATE_THUMBS_INDEX" val="1、2、3、4、6、8、9、10、12、13、14、18"/>
  <p:tag name="KSO_WM_TEMPLATE_MASTER_TYPE" val="1"/>
  <p:tag name="KSO_WM_TEMPLATE_COLOR_TYPE" val="0"/>
</p:tagLst>
</file>

<file path=ppt/tags/tag425.xml><?xml version="1.0" encoding="utf-8"?>
<p:tagLst xmlns:p="http://schemas.openxmlformats.org/presentationml/2006/main">
  <p:tag name="KSO_WM_TAG_VERSION" val="1.0"/>
  <p:tag name="KSO_WM_BEAUTIFY_FLAG" val="#wm#"/>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427.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Lst>
</file>

<file path=ppt/tags/tag428.xml><?xml version="1.0" encoding="utf-8"?>
<p:tagLst xmlns:p="http://schemas.openxmlformats.org/presentationml/2006/main">
  <p:tag name="KSO_WM_UNIT_SMARTLAYOUT_COMPRESS_INFO" val="{&#10;    &quot;id&quot;: &quot;2023-08-24T14:21:50&quot;,&#10;    &quot;max&quot;: 10.952125984251971,&#10;    &quot;topChanged&quot;: 5.3346372270438795&#10;}&#10;"/>
  <p:tag name="KSO_WM_UNIT_TEXT_FILL_FORE_SCHEMECOLOR_INDEX_BRIGHTNESS" val="0"/>
  <p:tag name="KSO_WM_UNIT_TEXT_FILL_FORE_SCHEMECOLOR_INDEX" val="13"/>
  <p:tag name="KSO_WM_UNIT_TEXT_FILL_TYPE" val="1"/>
</p:tagLst>
</file>

<file path=ppt/tags/tag42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31.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3-08-24T14:21:50&quot;,&quot;maxSize&quot;:{&quot;size1&quot;:20},&quot;minSize&quot;:{&quot;size1&quot;:11.2},&quot;normalSize&quot;:{&quot;size1&quot;:11.2},&quot;subLayout&quot;:[{&quot;id&quot;:&quot;2023-08-24T14:21:50&quot;,&quot;margin&quot;:{&quot;bottom&quot;:0.025999996811151505,&quot;left&quot;:0.9524999856948853,&quot;right&quot;:0.9524999856948853,&quot;top&quot;:0.4230000674724579},&quot;type&quot;:0},{&quot;id&quot;:&quot;2023-08-24T14:21:50&quot;,&quot;margin&quot;:{&quot;bottom&quot;:0.847000002861023,&quot;left&quot;:0.9524999856948853,&quot;right&quot;:0.9524999856948853,&quot;top&quot;:1.2699999809265137},&quot;type&quot;:0}],&quot;type&quot;:0}"/>
  <p:tag name="KSO_WM_SLIDE_RATIO" val="1.777778"/>
  <p:tag name="KSO_WM_SLIDE_BACKGROUND" val="[&quot;general&quot;]"/>
  <p:tag name="KSO_WM_SLIDE_BACKGROUND_TYPE" val="general"/>
</p:tagLst>
</file>

<file path=ppt/tags/tag432.xml><?xml version="1.0" encoding="utf-8"?>
<p:tagLst xmlns:p="http://schemas.openxmlformats.org/presentationml/2006/main">
  <p:tag name="KSO_WM_TAG_VERSION" val="1.0"/>
  <p:tag name="KSO_WM_BEAUTIFY_FLAG" val=""/>
  <p:tag name="KSO_WM_UNIT_TYPE" val="i"/>
  <p:tag name="KSO_WM_UNIT_ID" val="_14*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leftRight"/>
  <p:tag name="KSO_WM_SLIDE_BK_DARK_LIGHT" val="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4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435.xml><?xml version="1.0" encoding="utf-8"?>
<p:tagLst xmlns:p="http://schemas.openxmlformats.org/presentationml/2006/main">
  <p:tag name="KSO_WM_TAG_VERSION" val="1.0"/>
  <p:tag name="KSO_WM_BEAUTIFY_FLAG" val="#wm#"/>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437.xml><?xml version="1.0" encoding="utf-8"?>
<p:tagLst xmlns:p="http://schemas.openxmlformats.org/presentationml/2006/main">
  <p:tag name="KSO_WM_UNIT_SMARTLAYOUT_COMPRESS_INFO" val="{&#10;    &quot;id&quot;: &quot;2023-08-24T14:22:19&quot;,&#10;    &quot;max&quot;: 29.3048031496063,&#10;    &quot;topChanged&quot;: 14.592730032775373&#10;}&#10;"/>
  <p:tag name="KSO_WM_UNIT_TEXT_FILL_FORE_SCHEMECOLOR_INDEX_BRIGHTNESS" val="0"/>
  <p:tag name="KSO_WM_UNIT_TEXT_FILL_FORE_SCHEMECOLOR_INDEX" val="13"/>
  <p:tag name="KSO_WM_UNIT_TEXT_FILL_TYPE" val="1"/>
</p:tagLst>
</file>

<file path=ppt/tags/tag438.xml><?xml version="1.0" encoding="utf-8"?>
<p:tagLst xmlns:p="http://schemas.openxmlformats.org/presentationml/2006/main">
  <p:tag name="KSO_WM_BEAUTIFY_FLAG" val=""/>
</p:tagLst>
</file>

<file path=ppt/tags/tag439.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3-08-24T14:22:19&quot;,&quot;maxSize&quot;:{&quot;size1&quot;:20},&quot;minSize&quot;:{&quot;size1&quot;:11.2},&quot;normalSize&quot;:{&quot;size1&quot;:11.2},&quot;subLayout&quot;:[{&quot;id&quot;:&quot;2023-08-24T14:22:19&quot;,&quot;margin&quot;:{&quot;bottom&quot;:0.025999996811151505,&quot;left&quot;:0.9524999856948853,&quot;right&quot;:0.9524999856948853,&quot;top&quot;:0.4230000674724579},&quot;type&quot;:0},{&quot;id&quot;:&quot;2023-08-24T14:22:19&quot;,&quot;margin&quot;:{&quot;bottom&quot;:0.847000002861023,&quot;left&quot;:0.9524999856948853,&quot;right&quot;:0.9524999856948853,&quot;top&quot;:1.2699999809265137},&quot;type&quot;:0}],&quot;type&quot;:0}"/>
  <p:tag name="KSO_WM_SLIDE_RATIO" val="1.777778"/>
  <p:tag name="KSO_WM_SLIDE_BACKGROUND" val="[&quot;general&quot;]"/>
  <p:tag name="KSO_WM_SLIDE_BACKGROUND_TYPE" val="general"/>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0.xml><?xml version="1.0" encoding="utf-8"?>
<p:tagLst xmlns:p="http://schemas.openxmlformats.org/presentationml/2006/main">
  <p:tag name="KSO_WM_TAG_VERSION" val="1.0"/>
  <p:tag name="KSO_WM_BEAUTIFY_FLAG" val="#wm#"/>
  <p:tag name="KSO_WM_UNIT_TYPE" val="i"/>
  <p:tag name="KSO_WM_UNIT_ID" val="custom20188997_1*i*1"/>
  <p:tag name="KSO_WM_TEMPLATE_CATEGORY" val="custom"/>
  <p:tag name="KSO_WM_TEMPLATE_INDEX" val="20188997"/>
  <p:tag name="KSO_WM_UNIT_INDEX" val="1"/>
  <p:tag name="KSO_WM_UNIT_HIGHLIGHT" val="0"/>
  <p:tag name="KSO_WM_UNIT_COMPATIBLE" val="0"/>
  <p:tag name="KSO_WM_UNIT_DIAGRAM_ISNUMVISUAL" val="0"/>
  <p:tag name="KSO_WM_UNIT_DIAGRAM_ISREFERUNIT" val="0"/>
  <p:tag name="KSO_WM_UNIT_LAYERLEVEL" val="1"/>
  <p:tag name="KSO_WM_UNIT_TEXT_FILL_FORE_SCHEMECOLOR_INDEX_BRIGHTNESS" val="0"/>
  <p:tag name="KSO_WM_UNIT_TEXT_FILL_FORE_SCHEMECOLOR_INDEX" val="14"/>
  <p:tag name="KSO_WM_UNIT_TEXT_FILL_TYPE" val="1"/>
</p:tagLst>
</file>

<file path=ppt/tags/tag441.xml><?xml version="1.0" encoding="utf-8"?>
<p:tagLst xmlns:p="http://schemas.openxmlformats.org/presentationml/2006/main">
  <p:tag name="KSO_WM_TAG_VERSION" val="1.0"/>
  <p:tag name="KSO_WM_SLIDE_ITEM_CNT" val="0"/>
  <p:tag name="KSO_WM_SLIDE_LAYOUT" val="a_b_j"/>
  <p:tag name="KSO_WM_SLIDE_LAYOUT_CNT" val="1_1_1"/>
  <p:tag name="KSO_WM_SLIDE_TYPE" val="title"/>
  <p:tag name="KSO_WM_SLIDE_SUBTYPE" val="pureTxt"/>
  <p:tag name="KSO_WM_BEAUTIFY_FLAG" val="#wm#"/>
  <p:tag name="KSO_WM_COMBINE_RELATE_SLIDE_ID" val="background20185107_1"/>
  <p:tag name="KSO_WM_TEMPLATE_CATEGORY" val="custom"/>
  <p:tag name="KSO_WM_TEMPLATE_INDEX" val="20188997"/>
  <p:tag name="KSO_WM_SLIDE_ID" val="custom20188997_1"/>
  <p:tag name="KSO_WM_SLIDE_INDEX" val="1"/>
  <p:tag name="KSO_WM_TEMPLATE_SUBCATEGORY" val="0"/>
  <p:tag name="KSO_WM_TEMPLATE_THUMBS_INDEX" val="1、2、3、4、6、8、9、10、12、13、14、18"/>
  <p:tag name="KSO_WM_TEMPLATE_MASTER_TYPE" val="1"/>
  <p:tag name="KSO_WM_TEMPLATE_COLOR_TYPE" val="0"/>
</p:tagLst>
</file>

<file path=ppt/tags/tag442.xml><?xml version="1.0" encoding="utf-8"?>
<p:tagLst xmlns:p="http://schemas.openxmlformats.org/presentationml/2006/main">
  <p:tag name="KSO_WM_TAG_VERSION" val="1.0"/>
  <p:tag name="KSO_WM_BEAUTIFY_FLAG" val="#wm#"/>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444.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Lst>
</file>

<file path=ppt/tags/tag445.xml><?xml version="1.0" encoding="utf-8"?>
<p:tagLst xmlns:p="http://schemas.openxmlformats.org/presentationml/2006/main">
  <p:tag name="KSO_WM_BEAUTIFY_FLAG" val=""/>
</p:tagLst>
</file>

<file path=ppt/tags/tag446.xml><?xml version="1.0" encoding="utf-8"?>
<p:tagLst xmlns:p="http://schemas.openxmlformats.org/presentationml/2006/main">
  <p:tag name="KSO_WM_BEAUTIFY_FLAG" val=""/>
</p:tagLst>
</file>

<file path=ppt/tags/tag447.xml><?xml version="1.0" encoding="utf-8"?>
<p:tagLst xmlns:p="http://schemas.openxmlformats.org/presentationml/2006/main">
  <p:tag name="KSO_WM_BEAUTIFY_FLAG" val=""/>
</p:tagLst>
</file>

<file path=ppt/tags/tag448.xml><?xml version="1.0" encoding="utf-8"?>
<p:tagLst xmlns:p="http://schemas.openxmlformats.org/presentationml/2006/main">
  <p:tag name="KSO_WM_BEAUTIFY_FLAG" val=""/>
</p:tagLst>
</file>

<file path=ppt/tags/tag449.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3-08-24T14:21:50&quot;,&quot;maxSize&quot;:{&quot;size1&quot;:20},&quot;minSize&quot;:{&quot;size1&quot;:11.2},&quot;normalSize&quot;:{&quot;size1&quot;:11.2},&quot;subLayout&quot;:[{&quot;id&quot;:&quot;2023-08-24T14:21:50&quot;,&quot;margin&quot;:{&quot;bottom&quot;:0.025999996811151505,&quot;left&quot;:0.9524999856948853,&quot;right&quot;:0.9524999856948853,&quot;top&quot;:0.4230000674724579},&quot;type&quot;:0},{&quot;id&quot;:&quot;2023-08-24T14:21:50&quot;,&quot;margin&quot;:{&quot;bottom&quot;:0.847000002861023,&quot;left&quot;:0.9524999856948853,&quot;right&quot;:0.9524999856948853,&quot;top&quot;:1.2699999809265137},&quot;type&quot;:0}],&quot;type&quot;:0}"/>
  <p:tag name="KSO_WM_SLIDE_RATIO" val="1.777778"/>
  <p:tag name="KSO_WM_SLIDE_BACKGROUND" val="[&quot;general&quot;]"/>
  <p:tag name="KSO_WM_SLIDE_BACKGROUND_TYPE" val="general"/>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50.xml><?xml version="1.0" encoding="utf-8"?>
<p:tagLst xmlns:p="http://schemas.openxmlformats.org/presentationml/2006/main">
  <p:tag name="KSO_WM_UNIT_ISCONTENTSTITLE" val="0"/>
  <p:tag name="KSO_WM_UNIT_ISNUMDGMTITLE" val="0"/>
  <p:tag name="KSO_WM_UNIT_NOCLEAR" val="0"/>
  <p:tag name="KSO_WM_UNIT_VALUE" val="27"/>
  <p:tag name="KSO_WM_UNIT_HIGHLIGHT" val="0"/>
  <p:tag name="KSO_WM_UNIT_COMPATIBLE" val="0"/>
  <p:tag name="KSO_WM_UNIT_DIAGRAM_ISNUMVISUAL" val="0"/>
  <p:tag name="KSO_WM_UNIT_DIAGRAM_ISREFERUNIT" val="0"/>
  <p:tag name="KSO_WM_UNIT_TYPE" val="a"/>
  <p:tag name="KSO_WM_UNIT_INDEX" val="1"/>
  <p:tag name="KSO_WM_UNIT_ID" val="diagram20213673_1*a*1"/>
  <p:tag name="KSO_WM_TEMPLATE_CATEGORY" val="diagram"/>
  <p:tag name="KSO_WM_TEMPLATE_INDEX" val="20213673"/>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37919134acb4a51bbcb8f9b6695098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t&quot;,&quot;fill_mode&quot;:&quot;full&quot;,&quot;sacle_strategy&quot;:&quot;smart&quot;}"/>
  <p:tag name="KSO_WM_ASSEMBLE_CHIP_INDEX" val="cb75ab1854554ce1b4f35158b54f7333"/>
  <p:tag name="KSO_WM_UNIT_TEXT_FILL_FORE_SCHEMECOLOR_INDEX_BRIGHTNESS" val="0"/>
  <p:tag name="KSO_WM_UNIT_TEXT_FILL_FORE_SCHEMECOLOR_INDEX" val="13"/>
  <p:tag name="KSO_WM_UNIT_TEXT_FILL_TYPE" val="1"/>
  <p:tag name="KSO_WM_TEMPLATE_ASSEMBLE_XID" val="60656eb54054ed1e2fb7fe8f"/>
  <p:tag name="KSO_WM_TEMPLATE_ASSEMBLE_GROUPID" val="60656eb54054ed1e2fb7fe8f"/>
</p:tagLst>
</file>

<file path=ppt/tags/tag451.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3673_1*f*1"/>
  <p:tag name="KSO_WM_TEMPLATE_CATEGORY" val="diagram"/>
  <p:tag name="KSO_WM_TEMPLATE_INDEX" val="20213673"/>
  <p:tag name="KSO_WM_UNIT_LAYERLEVEL" val="1"/>
  <p:tag name="KSO_WM_TAG_VERSION" val="1.0"/>
  <p:tag name="KSO_WM_BEAUTIFY_FLAG" val="#wm#"/>
  <p:tag name="KSO_WM_UNIT_DEFAULT_FONT" val="14;20;2"/>
  <p:tag name="KSO_WM_UNIT_BLOCK" val="0"/>
  <p:tag name="KSO_WM_UNIT_VALUE" val="225"/>
  <p:tag name="KSO_WM_UNIT_SHOW_EDIT_AREA_INDICATION" val="1"/>
  <p:tag name="KSO_WM_CHIP_GROUPID" val="5e6b05596848fb12bee65ac8"/>
  <p:tag name="KSO_WM_CHIP_XID" val="5e6b05596848fb12bee65aca"/>
  <p:tag name="KSO_WM_UNIT_DEC_AREA_ID" val="c5974a3a47a7438db28ffdaeb587b99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e2b0899fbad14fb9990a409e9b2989d8"/>
  <p:tag name="KSO_WM_UNIT_SUPPORT_UNIT_TYPE" val="[&quot;d&quot;,&quot;β&quot;,&quot;θ&quot;]"/>
  <p:tag name="KSO_WM_UNIT_TEXT_FILL_FORE_SCHEMECOLOR_INDEX_BRIGHTNESS" val="0.25"/>
  <p:tag name="KSO_WM_UNIT_TEXT_FILL_FORE_SCHEMECOLOR_INDEX" val="13"/>
  <p:tag name="KSO_WM_UNIT_TEXT_FILL_TYPE" val="1"/>
  <p:tag name="KSO_WM_TEMPLATE_ASSEMBLE_XID" val="60656eb54054ed1e2fb7fe8f"/>
  <p:tag name="KSO_WM_TEMPLATE_ASSEMBLE_GROUPID" val="60656eb54054ed1e2fb7fe8f"/>
</p:tagLst>
</file>

<file path=ppt/tags/tag4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3673_1*i*1"/>
  <p:tag name="KSO_WM_TEMPLATE_CATEGORY" val="diagram"/>
  <p:tag name="KSO_WM_TEMPLATE_INDEX" val="20213673"/>
  <p:tag name="KSO_WM_UNIT_LAYERLEVEL" val="1"/>
  <p:tag name="KSO_WM_TAG_VERSION" val="1.0"/>
  <p:tag name="KSO_WM_BEAUTIFY_FLAG" val="#wm#"/>
  <p:tag name="KSO_WM_UNIT_BLOCK" val="0"/>
  <p:tag name="KSO_WM_UNIT_SM_LIMIT_TYPE" val="2"/>
  <p:tag name="KSO_WM_UNIT_DEC_AREA_ID" val="77a68b76df7a44bd8803cebad9e0ff01"/>
  <p:tag name="KSO_WM_UNIT_DECORATE_INFO" val="{&quot;DecorateInfoH&quot;:{&quot;IsAbs&quot;:false},&quot;DecorateInfoW&quot;:{&quot;IsAbs&quot;:false},&quot;DecorateInfoX&quot;:{&quot;IsAbs&quot;:false,&quot;Pos&quot;:1},&quot;DecorateInfoY&quot;:{&quot;IsAbs&quot;:false,&quot;Pos&quot;:1},&quot;ReferentInfo&quot;:{&quot;Id&quot;:&quot;c5974a3a47a7438db28ffdaeb587b99c&quot;,&quot;X&quot;:{&quot;Pos&quot;:1},&quot;Y&quot;:{&quot;Pos&quot;:1}},&quot;whChangeMode&quot;:1}"/>
  <p:tag name="KSO_WM_CHIP_GROUPID" val="5f5ee1ca4d6848d78f644aed"/>
  <p:tag name="KSO_WM_CHIP_XID" val="5f69675b553136823a5e61e2"/>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450"/>
  <p:tag name="KSO_WM_TEMPLATE_ASSEMBLE_XID" val="60656eb54054ed1e2fb7fe8f"/>
  <p:tag name="KSO_WM_TEMPLATE_ASSEMBLE_GROUPID" val="60656eb54054ed1e2fb7fe8f"/>
</p:tagLst>
</file>

<file path=ppt/tags/tag453.xml><?xml version="1.0" encoding="utf-8"?>
<p:tagLst xmlns:p="http://schemas.openxmlformats.org/presentationml/2006/main">
  <p:tag name="KSO_WM_SLIDE_ID" val="diagram20213673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3673"/>
  <p:tag name="KSO_WM_SLIDE_TYPE" val="text"/>
  <p:tag name="KSO_WM_SLIDE_SUBTYPE" val="pureTxt"/>
  <p:tag name="KSO_WM_SLIDE_LAYOUTTYPE" val="topbottom"/>
  <p:tag name="KSO_WM_SLIDE_SIZE" val="864*420"/>
  <p:tag name="KSO_WM_SLIDE_POSITION" val="47*48"/>
  <p:tag name="KSO_WM_SLIDE_LAYOUT" val="a_f"/>
  <p:tag name="KSO_WM_SLIDE_LAYOUT_CNT" val="1_1"/>
  <p:tag name="KSO_WM_SLIDE_RATIO" val="1.777778"/>
  <p:tag name="KSO_WM_SLIDE_BACKGROUND" val="[&quot;general&quot;]"/>
  <p:tag name="KSO_WM_SLIDE_BACKGROUND_TYPE" val="general"/>
  <p:tag name="KSO_WM_TEMPLATE_THUMBS_INDEX" val="1、4、7、12、13、14、15、16、17、18、20、24、25、28、33、36、40、43、44"/>
  <p:tag name="KSO_WM_SLIDE_LAYOUT_INFO" val="{&quot;backgroundInfo&quot;:[{&quot;bottom&quot;:0,&quot;bottomAbs&quot;:false,&quot;left&quot;:0,&quot;leftAbs&quot;:false,&quot;right&quot;:0,&quot;rightAbs&quot;:false,&quot;top&quot;:0,&quot;topAbs&quot;:false,&quot;type&quot;:&quot;general&quot;}],&quot;id&quot;:&quot;2021-04-01T15:14:58&quot;,&quot;maxSize&quot;:{&quot;size1&quot;:31.1},&quot;minSize&quot;:{&quot;size1&quot;:20},&quot;normalSize&quot;:{&quot;size1&quot;:27.533333333333335},&quot;subLayout&quot;:[{&quot;id&quot;:&quot;2021-04-01T15:14:58&quot;,&quot;margin&quot;:{&quot;bottom&quot;:0.21199998259544373,&quot;left&quot;:1.6929999589920044,&quot;right&quot;:1.6929999589920044,&quot;top&quot;:1.6929999589920044},&quot;type&quot;:0},{&quot;id&quot;:&quot;2021-04-01T15:14:58&quot;,&quot;margin&quot;:{&quot;bottom&quot;:2.117000102996826,&quot;left&quot;:5.502999782562256,&quot;right&quot;:5.502999782562256,&quot;top&quot;:1.6929999589920044},&quot;type&quot;:0}],&quot;type&quot;:0}"/>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9675b553136823a5e61e2"/>
  <p:tag name="KSO_WM_CHIP_FILLPROP" val="[[{&quot;text_align&quot;:&quot;ct&quot;,&quot;text_direction&quot;:&quot;horizontal&quot;,&quot;support_big_font&quot;:false,&quot;picture_toward&quot;:0,&quot;picture_dockside&quot;:[],&quot;fill_id&quot;:&quot;f4e552a498f24ec88a7a49012f3332fe&quot;,&quot;fill_align&quot;:&quot;ct&quot;,&quot;chip_types&quot;:[&quot;header&quot;]},{&quot;text_align&quot;:&quot;lm&quot;,&quot;text_direction&quot;:&quot;horizontal&quot;,&quot;support_features&quot;:[&quot;collage&quot;],&quot;support_big_font&quot;:false,&quot;picture_toward&quot;:0,&quot;picture_dockside&quot;:[],&quot;fill_id&quot;:&quot;174da224636a4d3fbb0d51f2ce0d7c1d&quot;,&quot;fill_align&quot;:&quot;cm&quot;,&quot;chip_types&quot;:[&quot;pictext&quot;,&quot;text&quot;,&quot;picture&quot;,&quot;table&quot;,&quot;video&quot;]}]]"/>
  <p:tag name="FIXED_XID_TMP" val="5f5ee1ca4d6848d78f644aed"/>
  <p:tag name="KSO_WM_CHIP_DECFILLPROP" val="[]"/>
  <p:tag name="KSO_WM_SLIDE_CAN_ADD_NAVIGATION" val="1"/>
  <p:tag name="KSO_WM_CHIP_GROUPID" val="5f5ee1ca4d6848d78f644aed"/>
  <p:tag name="KSO_WM_SLIDE_SUPPORT_FEATURE_TYPE" val="0"/>
  <p:tag name="KSO_WM_TEMPLATE_ASSEMBLE_XID" val="60656eb54054ed1e2fb7fe8f"/>
  <p:tag name="KSO_WM_TEMPLATE_ASSEMBLE_GROUPID" val="60656eb54054ed1e2fb7fe8f"/>
</p:tagLst>
</file>

<file path=ppt/tags/tag454.xml><?xml version="1.0" encoding="utf-8"?>
<p:tagLst xmlns:p="http://schemas.openxmlformats.org/presentationml/2006/main">
  <p:tag name="KSO_WM_TAG_VERSION" val="1.0"/>
  <p:tag name="KSO_WM_BEAUTIFY_FLAG" val="#wm#"/>
  <p:tag name="KSO_WM_UNIT_TYPE" val="i"/>
  <p:tag name="KSO_WM_UNIT_ID" val="custom20188997_1*i*1"/>
  <p:tag name="KSO_WM_TEMPLATE_CATEGORY" val="custom"/>
  <p:tag name="KSO_WM_TEMPLATE_INDEX" val="20188997"/>
  <p:tag name="KSO_WM_UNIT_INDEX" val="1"/>
  <p:tag name="KSO_WM_UNIT_HIGHLIGHT" val="0"/>
  <p:tag name="KSO_WM_UNIT_COMPATIBLE" val="0"/>
  <p:tag name="KSO_WM_UNIT_DIAGRAM_ISNUMVISUAL" val="0"/>
  <p:tag name="KSO_WM_UNIT_DIAGRAM_ISREFERUNIT" val="0"/>
  <p:tag name="KSO_WM_UNIT_LAYERLEVEL" val="1"/>
  <p:tag name="KSO_WM_UNIT_TEXT_FILL_FORE_SCHEMECOLOR_INDEX_BRIGHTNESS" val="0"/>
  <p:tag name="KSO_WM_UNIT_TEXT_FILL_FORE_SCHEMECOLOR_INDEX" val="14"/>
  <p:tag name="KSO_WM_UNIT_TEXT_FILL_TYPE" val="1"/>
</p:tagLst>
</file>

<file path=ppt/tags/tag455.xml><?xml version="1.0" encoding="utf-8"?>
<p:tagLst xmlns:p="http://schemas.openxmlformats.org/presentationml/2006/main">
  <p:tag name="KSO_WM_TAG_VERSION" val="1.0"/>
  <p:tag name="KSO_WM_SLIDE_ITEM_CNT" val="0"/>
  <p:tag name="KSO_WM_SLIDE_LAYOUT" val="a_b_j"/>
  <p:tag name="KSO_WM_SLIDE_LAYOUT_CNT" val="1_1_1"/>
  <p:tag name="KSO_WM_SLIDE_TYPE" val="title"/>
  <p:tag name="KSO_WM_SLIDE_SUBTYPE" val="pureTxt"/>
  <p:tag name="KSO_WM_BEAUTIFY_FLAG" val="#wm#"/>
  <p:tag name="KSO_WM_COMBINE_RELATE_SLIDE_ID" val="background20185107_1"/>
  <p:tag name="KSO_WM_TEMPLATE_CATEGORY" val="custom"/>
  <p:tag name="KSO_WM_TEMPLATE_INDEX" val="20188997"/>
  <p:tag name="KSO_WM_SLIDE_ID" val="custom20188997_1"/>
  <p:tag name="KSO_WM_SLIDE_INDEX" val="1"/>
  <p:tag name="KSO_WM_TEMPLATE_SUBCATEGORY" val="0"/>
  <p:tag name="KSO_WM_TEMPLATE_THUMBS_INDEX" val="1、2、3、4、6、8、9、10、12、13、14、18"/>
  <p:tag name="KSO_WM_TEMPLATE_MASTER_TYPE" val="1"/>
  <p:tag name="KSO_WM_TEMPLATE_COLOR_TYPE" val="0"/>
</p:tagLst>
</file>

<file path=ppt/tags/tag456.xml><?xml version="1.0" encoding="utf-8"?>
<p:tagLst xmlns:p="http://schemas.openxmlformats.org/presentationml/2006/main">
  <p:tag name="KSO_WM_TAG_VERSION" val="1.0"/>
  <p:tag name="KSO_WM_BEAUTIFY_FLAG" val="#wm#"/>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57.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458.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LINE_FORE_SCHEMECOLOR_INDEX_BRIGHTNESS" val="0"/>
  <p:tag name="KSO_WM_UNIT_LINE_FORE_SCHEMECOLOR_INDEX" val="7"/>
  <p:tag name="KSO_WM_UNIT_LINE_FILL_TYPE" val="2"/>
  <p:tag name="KSO_WM_UNIT_TEXT_FILL_FORE_SCHEMECOLOR_INDEX_BRIGHTNESS" val="0"/>
  <p:tag name="KSO_WM_UNIT_TEXT_FILL_FORE_SCHEMECOLOR_INDEX" val="2"/>
  <p:tag name="KSO_WM_UNIT_TEXT_FILL_TYPE" val="1"/>
</p:tagLst>
</file>

<file path=ppt/tags/tag459.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5089_1*i*1"/>
  <p:tag name="KSO_WM_TEMPLATE_CATEGORY" val="diagram"/>
  <p:tag name="KSO_WM_TEMPLATE_INDEX" val="20205089"/>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4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5089_1*i*2"/>
  <p:tag name="KSO_WM_TEMPLATE_CATEGORY" val="diagram"/>
  <p:tag name="KSO_WM_TEMPLATE_INDEX" val="20205089"/>
  <p:tag name="KSO_WM_UNIT_LAYERLEVEL" val="1"/>
  <p:tag name="KSO_WM_TAG_VERSION" val="1.0"/>
  <p:tag name="KSO_WM_BEAUTIFY_FLAG" val="#wm#"/>
  <p:tag name="KSO_WM_UNIT_FILL_FORE_SCHEMECOLOR_INDEX_BRIGHTNESS" val="0.8"/>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5089_1*i*3"/>
  <p:tag name="KSO_WM_TEMPLATE_CATEGORY" val="diagram"/>
  <p:tag name="KSO_WM_TEMPLATE_INDEX" val="20205089"/>
  <p:tag name="KSO_WM_UNIT_LAYERLEVEL" val="1"/>
  <p:tag name="KSO_WM_TAG_VERSION" val="1.0"/>
  <p:tag name="KSO_WM_BEAUTIFY_FLAG" val="#wm#"/>
  <p:tag name="KSO_WM_UNIT_FILL_FORE_SCHEMECOLOR_INDEX_BRIGHTNESS" val="0.8"/>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5089_1*i*4"/>
  <p:tag name="KSO_WM_TEMPLATE_CATEGORY" val="diagram"/>
  <p:tag name="KSO_WM_TEMPLATE_INDEX" val="20205089"/>
  <p:tag name="KSO_WM_UNIT_LAYERLEVEL" val="1"/>
  <p:tag name="KSO_WM_TAG_VERSION" val="1.0"/>
  <p:tag name="KSO_WM_BEAUTIFY_FLAG" val="#wm#"/>
  <p:tag name="KSO_WM_UNIT_FILL_FORE_SCHEMECOLOR_INDEX_BRIGHTNESS" val="0.8"/>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5089_1*i*5"/>
  <p:tag name="KSO_WM_TEMPLATE_CATEGORY" val="diagram"/>
  <p:tag name="KSO_WM_TEMPLATE_INDEX" val="20205089"/>
  <p:tag name="KSO_WM_UNIT_LAYERLEVEL" val="1"/>
  <p:tag name="KSO_WM_TAG_VERSION" val="1.0"/>
  <p:tag name="KSO_WM_BEAUTIFY_FLAG" val="#wm#"/>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5089_1*i*6"/>
  <p:tag name="KSO_WM_TEMPLATE_CATEGORY" val="diagram"/>
  <p:tag name="KSO_WM_TEMPLATE_INDEX" val="20205089"/>
  <p:tag name="KSO_WM_UNIT_LAYERLEVEL" val="1"/>
  <p:tag name="KSO_WM_TAG_VERSION" val="1.0"/>
  <p:tag name="KSO_WM_BEAUTIFY_FLAG" val="#wm#"/>
  <p:tag name="KSO_WM_UNIT_FILL_FORE_SCHEMECOLOR_INDEX_BRIGHTNESS" val="0.8"/>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66.xml><?xml version="1.0" encoding="utf-8"?>
<p:tagLst xmlns:p="http://schemas.openxmlformats.org/presentationml/2006/main">
  <p:tag name="KSO_WM_UNIT_TEXT_PART_ID_V2" val="a-3-1"/>
  <p:tag name="KSO_WM_UNIT_ISCONTENTSTITLE" val="0"/>
  <p:tag name="KSO_WM_UNIT_ISNUMDGMTITLE" val="0"/>
  <p:tag name="KSO_WM_UNIT_NOCLEAR" val="0"/>
  <p:tag name="KSO_WM_UNIT_VALUE" val="17"/>
  <p:tag name="KSO_WM_UNIT_HIGHLIGHT" val="0"/>
  <p:tag name="KSO_WM_UNIT_COMPATIBLE" val="0"/>
  <p:tag name="KSO_WM_UNIT_DIAGRAM_ISNUMVISUAL" val="0"/>
  <p:tag name="KSO_WM_UNIT_DIAGRAM_ISREFERUNIT" val="0"/>
  <p:tag name="KSO_WM_UNIT_TYPE" val="a"/>
  <p:tag name="KSO_WM_UNIT_INDEX" val="1"/>
  <p:tag name="KSO_WM_UNIT_ID" val="diagram20205089_1*a*1"/>
  <p:tag name="KSO_WM_TEMPLATE_CATEGORY" val="diagram"/>
  <p:tag name="KSO_WM_TEMPLATE_INDEX" val="20205089"/>
  <p:tag name="KSO_WM_UNIT_LAYERLEVEL" val="1"/>
  <p:tag name="KSO_WM_TAG_VERSION" val="1.0"/>
  <p:tag name="KSO_WM_BEAUTIFY_FLAG" val="#wm#"/>
  <p:tag name="KSO_WM_UNIT_PRESET_TEXT" val="单击此处可添加大标题内容"/>
  <p:tag name="KSO_WM_UNIT_TEXT_FILL_FORE_SCHEMECOLOR_INDEX_BRIGHTNESS" val="0.15"/>
  <p:tag name="KSO_WM_UNIT_TEXT_FILL_FORE_SCHEMECOLOR_INDEX" val="13"/>
  <p:tag name="KSO_WM_UNIT_TEXT_FILL_TYPE" val="1"/>
</p:tagLst>
</file>

<file path=ppt/tags/tag467.xml><?xml version="1.0" encoding="utf-8"?>
<p:tagLst xmlns:p="http://schemas.openxmlformats.org/presentationml/2006/main">
  <p:tag name="KSO_WM_UNIT_TEXT_PART_ID_V2" val="d-4-2"/>
  <p:tag name="KSO_WM_UNIT_NOCLEAR" val="0"/>
  <p:tag name="KSO_WM_UNIT_VALUE" val="104"/>
  <p:tag name="KSO_WM_UNIT_HIGHLIGHT" val="0"/>
  <p:tag name="KSO_WM_UNIT_COMPATIBLE" val="0"/>
  <p:tag name="KSO_WM_UNIT_DIAGRAM_ISNUMVISUAL" val="0"/>
  <p:tag name="KSO_WM_UNIT_DIAGRAM_ISREFERUNIT" val="0"/>
  <p:tag name="KSO_WM_UNIT_TYPE" val="f"/>
  <p:tag name="KSO_WM_UNIT_INDEX" val="1"/>
  <p:tag name="KSO_WM_UNIT_ID" val="diagram20205089_1*f*1"/>
  <p:tag name="KSO_WM_TEMPLATE_CATEGORY" val="diagram"/>
  <p:tag name="KSO_WM_TEMPLATE_INDEX" val="20205089"/>
  <p:tag name="KSO_WM_UNIT_LAYERLEVEL" val="1"/>
  <p:tag name="KSO_WM_TAG_VERSION" val="1.0"/>
  <p:tag name="KSO_WM_BEAUTIFY_FLAG" val="#wm#"/>
  <p:tag name="KSO_WM_UNIT_PRESET_TEXT" val="点击此处添加正文，文字是您思想的提炼，为了最终呈现发布的良好效果，请尽量言简意赅的阐述观点；根据需要可酌情增减文字，以便观者可以准确理解您所传达的信息。"/>
  <p:tag name="KSO_WM_UNIT_TEXT_FILL_FORE_SCHEMECOLOR_INDEX_BRIGHTNESS" val="0"/>
  <p:tag name="KSO_WM_UNIT_TEXT_FILL_FORE_SCHEMECOLOR_INDEX" val="14"/>
  <p:tag name="KSO_WM_UNIT_TEXT_FILL_TYPE" val="1"/>
</p:tagLst>
</file>

<file path=ppt/tags/tag4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469.xml><?xml version="1.0" encoding="utf-8"?>
<p:tagLst xmlns:p="http://schemas.openxmlformats.org/presentationml/2006/main">
  <p:tag name="KSO_WM_BEAUTIFY_FLAG" val=""/>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0.xml><?xml version="1.0" encoding="utf-8"?>
<p:tagLst xmlns:p="http://schemas.openxmlformats.org/presentationml/2006/main">
  <p:tag name="KSO_WM_BEAUTIFY_FLAG" val=""/>
</p:tagLst>
</file>

<file path=ppt/tags/tag471.xml><?xml version="1.0" encoding="utf-8"?>
<p:tagLst xmlns:p="http://schemas.openxmlformats.org/presentationml/2006/main">
  <p:tag name="KSO_WM_SLIDE_ID" val="diagram20205089_1"/>
  <p:tag name="KSO_WM_TEMPLATE_SUBCATEGORY" val="0"/>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05089"/>
  <p:tag name="KSO_WM_SLIDE_TYPE" val="text"/>
  <p:tag name="KSO_WM_SLIDE_SUBTYPE" val="picTxt"/>
  <p:tag name="KSO_WM_SLIDE_LAYOUTTYPE" val="topbottom"/>
  <p:tag name="KSO_WM_SLIDE_SIZE" val="960*490"/>
  <p:tag name="KSO_WM_SLIDE_POSITION" val="0*49"/>
  <p:tag name="KSO_WM_SLIDE_LAYOUT" val="a_f"/>
  <p:tag name="KSO_WM_SLIDE_LAYOUT_CNT" val="1_3"/>
  <p:tag name="KSO_WM_SLIDE_RATIO" val="1.777778"/>
  <p:tag name="KSO_WM_SLIDE_BACKGROUND" val="[&quot;general&quot;]"/>
  <p:tag name="KSO_WM_SLIDE_BACKGROUND_TYPE" val="general"/>
</p:tagLst>
</file>

<file path=ppt/tags/tag4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473.xml><?xml version="1.0" encoding="utf-8"?>
<p:tagLst xmlns:p="http://schemas.openxmlformats.org/presentationml/2006/main">
  <p:tag name="KSO_WM_TAG_VERSION" val="1.0"/>
  <p:tag name="KSO_WM_BEAUTIFY_FLAG" val=""/>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4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4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3673_1*i*1"/>
  <p:tag name="KSO_WM_TEMPLATE_CATEGORY" val="diagram"/>
  <p:tag name="KSO_WM_TEMPLATE_INDEX" val="20213673"/>
  <p:tag name="KSO_WM_UNIT_LAYERLEVEL" val="1"/>
  <p:tag name="KSO_WM_TAG_VERSION" val="1.0"/>
  <p:tag name="KSO_WM_BEAUTIFY_FLAG" val=""/>
  <p:tag name="KSO_WM_UNIT_BLOCK" val="0"/>
  <p:tag name="KSO_WM_UNIT_SM_LIMIT_TYPE" val="2"/>
  <p:tag name="KSO_WM_UNIT_DEC_AREA_ID" val="77a68b76df7a44bd8803cebad9e0ff01"/>
  <p:tag name="KSO_WM_UNIT_DECORATE_INFO" val="{&quot;DecorateInfoH&quot;:{&quot;IsAbs&quot;:false},&quot;DecorateInfoW&quot;:{&quot;IsAbs&quot;:false},&quot;DecorateInfoX&quot;:{&quot;IsAbs&quot;:false,&quot;Pos&quot;:1},&quot;DecorateInfoY&quot;:{&quot;IsAbs&quot;:false,&quot;Pos&quot;:1},&quot;ReferentInfo&quot;:{&quot;Id&quot;:&quot;c5974a3a47a7438db28ffdaeb587b99c&quot;,&quot;X&quot;:{&quot;Pos&quot;:1},&quot;Y&quot;:{&quot;Pos&quot;:1}},&quot;whChangeMode&quot;:1}"/>
  <p:tag name="KSO_WM_CHIP_GROUPID" val="5f5ee1ca4d6848d78f644aed"/>
  <p:tag name="KSO_WM_CHIP_XID" val="5f69675b553136823a5e61e2"/>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450"/>
  <p:tag name="KSO_WM_TEMPLATE_ASSEMBLE_XID" val="60656eb54054ed1e2fb7fe8f"/>
  <p:tag name="KSO_WM_TEMPLATE_ASSEMBLE_GROUPID" val="60656eb54054ed1e2fb7fe8f"/>
</p:tagLst>
</file>

<file path=ppt/tags/tag4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3673_1*i*1"/>
  <p:tag name="KSO_WM_TEMPLATE_CATEGORY" val="diagram"/>
  <p:tag name="KSO_WM_TEMPLATE_INDEX" val="20213673"/>
  <p:tag name="KSO_WM_UNIT_LAYERLEVEL" val="1"/>
  <p:tag name="KSO_WM_TAG_VERSION" val="1.0"/>
  <p:tag name="KSO_WM_BEAUTIFY_FLAG" val=""/>
  <p:tag name="KSO_WM_UNIT_BLOCK" val="0"/>
  <p:tag name="KSO_WM_UNIT_SM_LIMIT_TYPE" val="2"/>
  <p:tag name="KSO_WM_UNIT_DEC_AREA_ID" val="77a68b76df7a44bd8803cebad9e0ff01"/>
  <p:tag name="KSO_WM_UNIT_DECORATE_INFO" val="{&quot;DecorateInfoH&quot;:{&quot;IsAbs&quot;:false},&quot;DecorateInfoW&quot;:{&quot;IsAbs&quot;:false},&quot;DecorateInfoX&quot;:{&quot;IsAbs&quot;:false,&quot;Pos&quot;:1},&quot;DecorateInfoY&quot;:{&quot;IsAbs&quot;:false,&quot;Pos&quot;:1},&quot;ReferentInfo&quot;:{&quot;Id&quot;:&quot;c5974a3a47a7438db28ffdaeb587b99c&quot;,&quot;X&quot;:{&quot;Pos&quot;:1},&quot;Y&quot;:{&quot;Pos&quot;:1}},&quot;whChangeMode&quot;:1}"/>
  <p:tag name="KSO_WM_CHIP_GROUPID" val="5f5ee1ca4d6848d78f644aed"/>
  <p:tag name="KSO_WM_CHIP_XID" val="5f69675b553136823a5e61e2"/>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450"/>
  <p:tag name="KSO_WM_TEMPLATE_ASSEMBLE_XID" val="60656eb54054ed1e2fb7fe8f"/>
  <p:tag name="KSO_WM_TEMPLATE_ASSEMBLE_GROUPID" val="60656eb54054ed1e2fb7fe8f"/>
</p:tagLst>
</file>

<file path=ppt/tags/tag478.xml><?xml version="1.0" encoding="utf-8"?>
<p:tagLst xmlns:p="http://schemas.openxmlformats.org/presentationml/2006/main">
  <p:tag name="KSO_WM_TAG_VERSION" val="1.0"/>
  <p:tag name="KSO_WM_BEAUTIFY_FLAG" val=""/>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4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3673_1*i*1"/>
  <p:tag name="KSO_WM_TEMPLATE_CATEGORY" val="diagram"/>
  <p:tag name="KSO_WM_TEMPLATE_INDEX" val="20213673"/>
  <p:tag name="KSO_WM_UNIT_LAYERLEVEL" val="1"/>
  <p:tag name="KSO_WM_TAG_VERSION" val="1.0"/>
  <p:tag name="KSO_WM_BEAUTIFY_FLAG" val=""/>
  <p:tag name="KSO_WM_UNIT_BLOCK" val="0"/>
  <p:tag name="KSO_WM_UNIT_SM_LIMIT_TYPE" val="2"/>
  <p:tag name="KSO_WM_UNIT_DEC_AREA_ID" val="77a68b76df7a44bd8803cebad9e0ff01"/>
  <p:tag name="KSO_WM_UNIT_DECORATE_INFO" val="{&quot;DecorateInfoH&quot;:{&quot;IsAbs&quot;:false},&quot;DecorateInfoW&quot;:{&quot;IsAbs&quot;:false},&quot;DecorateInfoX&quot;:{&quot;IsAbs&quot;:false,&quot;Pos&quot;:1},&quot;DecorateInfoY&quot;:{&quot;IsAbs&quot;:false,&quot;Pos&quot;:1},&quot;ReferentInfo&quot;:{&quot;Id&quot;:&quot;c5974a3a47a7438db28ffdaeb587b99c&quot;,&quot;X&quot;:{&quot;Pos&quot;:1},&quot;Y&quot;:{&quot;Pos&quot;:1}},&quot;whChangeMode&quot;:1}"/>
  <p:tag name="KSO_WM_CHIP_GROUPID" val="5f5ee1ca4d6848d78f644aed"/>
  <p:tag name="KSO_WM_CHIP_XID" val="5f69675b553136823a5e61e2"/>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450"/>
  <p:tag name="KSO_WM_TEMPLATE_ASSEMBLE_XID" val="60656eb54054ed1e2fb7fe8f"/>
  <p:tag name="KSO_WM_TEMPLATE_ASSEMBLE_GROUPID" val="60656eb54054ed1e2fb7fe8f"/>
</p:tagLst>
</file>

<file path=ppt/tags/tag4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3673_1*i*1"/>
  <p:tag name="KSO_WM_TEMPLATE_CATEGORY" val="diagram"/>
  <p:tag name="KSO_WM_TEMPLATE_INDEX" val="20213673"/>
  <p:tag name="KSO_WM_UNIT_LAYERLEVEL" val="1"/>
  <p:tag name="KSO_WM_TAG_VERSION" val="1.0"/>
  <p:tag name="KSO_WM_BEAUTIFY_FLAG" val=""/>
  <p:tag name="KSO_WM_UNIT_BLOCK" val="0"/>
  <p:tag name="KSO_WM_UNIT_SM_LIMIT_TYPE" val="2"/>
  <p:tag name="KSO_WM_UNIT_DEC_AREA_ID" val="77a68b76df7a44bd8803cebad9e0ff01"/>
  <p:tag name="KSO_WM_UNIT_DECORATE_INFO" val="{&quot;DecorateInfoH&quot;:{&quot;IsAbs&quot;:false},&quot;DecorateInfoW&quot;:{&quot;IsAbs&quot;:false},&quot;DecorateInfoX&quot;:{&quot;IsAbs&quot;:false,&quot;Pos&quot;:1},&quot;DecorateInfoY&quot;:{&quot;IsAbs&quot;:false,&quot;Pos&quot;:1},&quot;ReferentInfo&quot;:{&quot;Id&quot;:&quot;c5974a3a47a7438db28ffdaeb587b99c&quot;,&quot;X&quot;:{&quot;Pos&quot;:1},&quot;Y&quot;:{&quot;Pos&quot;:1}},&quot;whChangeMode&quot;:1}"/>
  <p:tag name="KSO_WM_CHIP_GROUPID" val="5f5ee1ca4d6848d78f644aed"/>
  <p:tag name="KSO_WM_CHIP_XID" val="5f69675b553136823a5e61e2"/>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450"/>
  <p:tag name="KSO_WM_TEMPLATE_ASSEMBLE_XID" val="60656eb54054ed1e2fb7fe8f"/>
  <p:tag name="KSO_WM_TEMPLATE_ASSEMBLE_GROUPID" val="60656eb54054ed1e2fb7fe8f"/>
</p:tagLst>
</file>

<file path=ppt/tags/tag483.xml><?xml version="1.0" encoding="utf-8"?>
<p:tagLst xmlns:p="http://schemas.openxmlformats.org/presentationml/2006/main">
  <p:tag name="KSO_WM_TAG_VERSION" val="1.0"/>
  <p:tag name="KSO_WM_BEAUTIFY_FLAG" val=""/>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4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486.xml><?xml version="1.0" encoding="utf-8"?>
<p:tagLst xmlns:p="http://schemas.openxmlformats.org/presentationml/2006/main">
  <p:tag name="KSO_WM_BEAUTIFY_FLAG" val=""/>
</p:tagLst>
</file>

<file path=ppt/tags/tag487.xml><?xml version="1.0" encoding="utf-8"?>
<p:tagLst xmlns:p="http://schemas.openxmlformats.org/presentationml/2006/main">
  <p:tag name="KSO_WM_BEAUTIFY_FLAG" val=""/>
</p:tagLst>
</file>

<file path=ppt/tags/tag488.xml><?xml version="1.0" encoding="utf-8"?>
<p:tagLst xmlns:p="http://schemas.openxmlformats.org/presentationml/2006/main">
  <p:tag name="KSO_WM_BEAUTIFY_FLAG" val=""/>
</p:tagLst>
</file>

<file path=ppt/tags/tag489.xml><?xml version="1.0" encoding="utf-8"?>
<p:tagLst xmlns:p="http://schemas.openxmlformats.org/presentationml/2006/main">
  <p:tag name="KSO_WM_TAG_VERSION" val="1.0"/>
  <p:tag name="KSO_WM_BEAUTIFY_FLAG" val=""/>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4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492.xml><?xml version="1.0" encoding="utf-8"?>
<p:tagLst xmlns:p="http://schemas.openxmlformats.org/presentationml/2006/main">
  <p:tag name="KSO_WM_BEAUTIFY_FLAG" val=""/>
</p:tagLst>
</file>

<file path=ppt/tags/tag493.xml><?xml version="1.0" encoding="utf-8"?>
<p:tagLst xmlns:p="http://schemas.openxmlformats.org/presentationml/2006/main">
  <p:tag name="KSO_WM_BEAUTIFY_FLAG" val=""/>
</p:tagLst>
</file>

<file path=ppt/tags/tag4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3673_1*i*1"/>
  <p:tag name="KSO_WM_TEMPLATE_CATEGORY" val="diagram"/>
  <p:tag name="KSO_WM_TEMPLATE_INDEX" val="20213673"/>
  <p:tag name="KSO_WM_UNIT_LAYERLEVEL" val="1"/>
  <p:tag name="KSO_WM_TAG_VERSION" val="1.0"/>
  <p:tag name="KSO_WM_BEAUTIFY_FLAG" val=""/>
  <p:tag name="KSO_WM_UNIT_BLOCK" val="0"/>
  <p:tag name="KSO_WM_UNIT_SM_LIMIT_TYPE" val="2"/>
  <p:tag name="KSO_WM_UNIT_DEC_AREA_ID" val="77a68b76df7a44bd8803cebad9e0ff01"/>
  <p:tag name="KSO_WM_UNIT_DECORATE_INFO" val="{&quot;DecorateInfoH&quot;:{&quot;IsAbs&quot;:false},&quot;DecorateInfoW&quot;:{&quot;IsAbs&quot;:false},&quot;DecorateInfoX&quot;:{&quot;IsAbs&quot;:false,&quot;Pos&quot;:1},&quot;DecorateInfoY&quot;:{&quot;IsAbs&quot;:false,&quot;Pos&quot;:1},&quot;ReferentInfo&quot;:{&quot;Id&quot;:&quot;c5974a3a47a7438db28ffdaeb587b99c&quot;,&quot;X&quot;:{&quot;Pos&quot;:1},&quot;Y&quot;:{&quot;Pos&quot;:1}},&quot;whChangeMode&quot;:1}"/>
  <p:tag name="KSO_WM_CHIP_GROUPID" val="5f5ee1ca4d6848d78f644aed"/>
  <p:tag name="KSO_WM_CHIP_XID" val="5f69675b553136823a5e61e2"/>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450"/>
  <p:tag name="KSO_WM_TEMPLATE_ASSEMBLE_XID" val="60656eb54054ed1e2fb7fe8f"/>
  <p:tag name="KSO_WM_TEMPLATE_ASSEMBLE_GROUPID" val="60656eb54054ed1e2fb7fe8f"/>
</p:tagLst>
</file>

<file path=ppt/tags/tag495.xml><?xml version="1.0" encoding="utf-8"?>
<p:tagLst xmlns:p="http://schemas.openxmlformats.org/presentationml/2006/main">
  <p:tag name="KSO_WM_TAG_VERSION" val="1.0"/>
  <p:tag name="KSO_WM_BEAUTIFY_FLAG" val="#wm#"/>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6*l_h_i*1_1_1"/>
  <p:tag name="KSO_WM_TEMPLATE_CATEGORY" val="diagram"/>
  <p:tag name="KSO_WM_TEMPLATE_INDEX" val="20228761"/>
  <p:tag name="KSO_WM_UNIT_LAYERLEVEL" val="1_1_1"/>
  <p:tag name="KSO_WM_TAG_VERSION" val="1.0"/>
  <p:tag name="KSO_WM_BEAUTIFY_FLAG" val="#wm#"/>
  <p:tag name="KSO_WM_UNIT_TYPE" val="l_h_i"/>
  <p:tag name="KSO_WM_UNIT_INDEX" val="1_1_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6*l_h_i*1_2_1"/>
  <p:tag name="KSO_WM_TEMPLATE_CATEGORY" val="diagram"/>
  <p:tag name="KSO_WM_TEMPLATE_INDEX" val="20228761"/>
  <p:tag name="KSO_WM_UNIT_LAYERLEVEL" val="1_1_1"/>
  <p:tag name="KSO_WM_TAG_VERSION" val="1.0"/>
  <p:tag name="KSO_WM_BEAUTIFY_FLAG" val="#wm#"/>
  <p:tag name="KSO_WM_UNIT_TYPE" val="l_h_i"/>
  <p:tag name="KSO_WM_UNIT_INDEX" val="1_2_1"/>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6*l_h_i*1_3_1"/>
  <p:tag name="KSO_WM_TEMPLATE_CATEGORY" val="diagram"/>
  <p:tag name="KSO_WM_TEMPLATE_INDEX" val="20228761"/>
  <p:tag name="KSO_WM_UNIT_LAYERLEVEL" val="1_1_1"/>
  <p:tag name="KSO_WM_TAG_VERSION" val="1.0"/>
  <p:tag name="KSO_WM_BEAUTIFY_FLAG" val="#wm#"/>
  <p:tag name="KSO_WM_UNIT_TYPE" val="l_h_i"/>
  <p:tag name="KSO_WM_UNIT_INDEX" val="1_3_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6*l_h_i*1_1_2"/>
  <p:tag name="KSO_WM_TEMPLATE_CATEGORY" val="diagram"/>
  <p:tag name="KSO_WM_TEMPLATE_INDEX" val="20228761"/>
  <p:tag name="KSO_WM_UNIT_LAYERLEVEL" val="1_1_1"/>
  <p:tag name="KSO_WM_TAG_VERSION" val="1.0"/>
  <p:tag name="KSO_WM_BEAUTIFY_FLAG" val="#wm#"/>
  <p:tag name="KSO_WM_UNIT_TYPE" val="l_h_i"/>
  <p:tag name="KSO_WM_UNIT_INDEX" val="1_1_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6*l_h_i*1_1_3"/>
  <p:tag name="KSO_WM_TEMPLATE_CATEGORY" val="diagram"/>
  <p:tag name="KSO_WM_TEMPLATE_INDEX" val="20228761"/>
  <p:tag name="KSO_WM_UNIT_LAYERLEVEL" val="1_1_1"/>
  <p:tag name="KSO_WM_TAG_VERSION" val="1.0"/>
  <p:tag name="KSO_WM_BEAUTIFY_FLAG" val="#wm#"/>
  <p:tag name="KSO_WM_UNIT_TYPE" val="l_h_i"/>
  <p:tag name="KSO_WM_UNIT_INDEX" val="1_1_3"/>
  <p:tag name="KSO_WM_UNIT_FILL_FORE_SCHEMECOLOR_INDEX_1_BRIGHTNESS" val="0"/>
  <p:tag name="KSO_WM_UNIT_FILL_FORE_SCHEMECOLOR_INDEX_1" val="5"/>
  <p:tag name="KSO_WM_UNIT_FILL_FORE_SCHEMECOLOR_INDEX_1_POS" val="0"/>
  <p:tag name="KSO_WM_UNIT_FILL_FORE_SCHEMECOLOR_INDEX_1_TRANS" val="0"/>
  <p:tag name="KSO_WM_UNIT_FILL_FORE_SCHEMECOLOR_INDEX_2_BRIGHTNESS" val="-0.25"/>
  <p:tag name="KSO_WM_UNIT_FILL_FORE_SCHEMECOLOR_INDEX_2" val="5"/>
  <p:tag name="KSO_WM_UNIT_FILL_FORE_SCHEMECOLOR_INDEX_2_POS" val="1"/>
  <p:tag name="KSO_WM_UNIT_FILL_FORE_SCHEMECOLOR_INDEX_2_TRANS" val="0"/>
  <p:tag name="KSO_WM_UNIT_FILL_GRADIENT_TYPE" val="0"/>
  <p:tag name="KSO_WM_UNIT_FILL_GRADIENT_ANGLE" val="130"/>
  <p:tag name="KSO_WM_UNIT_FILL_GRADIENT_Direction" val="-2"/>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501.xml><?xml version="1.0" encoding="utf-8"?>
<p:tagLst xmlns:p="http://schemas.openxmlformats.org/presentationml/2006/main">
  <p:tag name="KSO_WM_UNIT_SUBTYPE" val="a"/>
  <p:tag name="KSO_WM_UNIT_PRESET_TEXT" val="点击此处输入你的正文，文字是您思想的提炼。"/>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28761_6*l_h_f*1_1_1"/>
  <p:tag name="KSO_WM_TEMPLATE_CATEGORY" val="diagram"/>
  <p:tag name="KSO_WM_TEMPLATE_INDEX" val="2022876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5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6*l_h_i*1_2_2"/>
  <p:tag name="KSO_WM_TEMPLATE_CATEGORY" val="diagram"/>
  <p:tag name="KSO_WM_TEMPLATE_INDEX" val="20228761"/>
  <p:tag name="KSO_WM_UNIT_LAYERLEVEL" val="1_1_1"/>
  <p:tag name="KSO_WM_TAG_VERSION" val="1.0"/>
  <p:tag name="KSO_WM_BEAUTIFY_FLAG" val="#wm#"/>
  <p:tag name="KSO_WM_UNIT_TYPE" val="l_h_i"/>
  <p:tag name="KSO_WM_UNIT_INDEX" val="1_2_2"/>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5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6*l_h_i*1_2_3"/>
  <p:tag name="KSO_WM_TEMPLATE_CATEGORY" val="diagram"/>
  <p:tag name="KSO_WM_TEMPLATE_INDEX" val="20228761"/>
  <p:tag name="KSO_WM_UNIT_LAYERLEVEL" val="1_1_1"/>
  <p:tag name="KSO_WM_TAG_VERSION" val="1.0"/>
  <p:tag name="KSO_WM_BEAUTIFY_FLAG" val="#wm#"/>
  <p:tag name="KSO_WM_UNIT_TYPE" val="l_h_i"/>
  <p:tag name="KSO_WM_UNIT_INDEX" val="1_2_3"/>
  <p:tag name="KSO_WM_UNIT_FILL_FORE_SCHEMECOLOR_INDEX_1_BRIGHTNESS" val="0"/>
  <p:tag name="KSO_WM_UNIT_FILL_FORE_SCHEMECOLOR_INDEX_1" val="6"/>
  <p:tag name="KSO_WM_UNIT_FILL_FORE_SCHEMECOLOR_INDEX_1_POS" val="0"/>
  <p:tag name="KSO_WM_UNIT_FILL_FORE_SCHEMECOLOR_INDEX_1_TRANS" val="0"/>
  <p:tag name="KSO_WM_UNIT_FILL_FORE_SCHEMECOLOR_INDEX_2_BRIGHTNESS" val="-0.25"/>
  <p:tag name="KSO_WM_UNIT_FILL_FORE_SCHEMECOLOR_INDEX_2" val="6"/>
  <p:tag name="KSO_WM_UNIT_FILL_FORE_SCHEMECOLOR_INDEX_2_POS" val="1"/>
  <p:tag name="KSO_WM_UNIT_FILL_FORE_SCHEMECOLOR_INDEX_2_TRANS" val="0"/>
  <p:tag name="KSO_WM_UNIT_FILL_GRADIENT_TYPE" val="0"/>
  <p:tag name="KSO_WM_UNIT_FILL_GRADIENT_ANGLE" val="130"/>
  <p:tag name="KSO_WM_UNIT_FILL_GRADIENT_Direction" val="-2"/>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504.xml><?xml version="1.0" encoding="utf-8"?>
<p:tagLst xmlns:p="http://schemas.openxmlformats.org/presentationml/2006/main">
  <p:tag name="KSO_WM_UNIT_SUBTYPE" val="a"/>
  <p:tag name="KSO_WM_UNIT_PRESET_TEXT" val="点击此处输入你的正文，文字是您思想的提炼。"/>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28761_6*l_h_f*1_2_1"/>
  <p:tag name="KSO_WM_TEMPLATE_CATEGORY" val="diagram"/>
  <p:tag name="KSO_WM_TEMPLATE_INDEX" val="2022876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5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6*l_h_i*1_3_2"/>
  <p:tag name="KSO_WM_TEMPLATE_CATEGORY" val="diagram"/>
  <p:tag name="KSO_WM_TEMPLATE_INDEX" val="20228761"/>
  <p:tag name="KSO_WM_UNIT_LAYERLEVEL" val="1_1_1"/>
  <p:tag name="KSO_WM_TAG_VERSION" val="1.0"/>
  <p:tag name="KSO_WM_BEAUTIFY_FLAG" val="#wm#"/>
  <p:tag name="KSO_WM_UNIT_TYPE" val="l_h_i"/>
  <p:tag name="KSO_WM_UNIT_INDEX" val="1_3_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5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6*l_h_i*1_3_3"/>
  <p:tag name="KSO_WM_TEMPLATE_CATEGORY" val="diagram"/>
  <p:tag name="KSO_WM_TEMPLATE_INDEX" val="20228761"/>
  <p:tag name="KSO_WM_UNIT_LAYERLEVEL" val="1_1_1"/>
  <p:tag name="KSO_WM_TAG_VERSION" val="1.0"/>
  <p:tag name="KSO_WM_BEAUTIFY_FLAG" val="#wm#"/>
  <p:tag name="KSO_WM_UNIT_TYPE" val="l_h_i"/>
  <p:tag name="KSO_WM_UNIT_INDEX" val="1_3_3"/>
  <p:tag name="KSO_WM_UNIT_FILL_FORE_SCHEMECOLOR_INDEX_1_BRIGHTNESS" val="0"/>
  <p:tag name="KSO_WM_UNIT_FILL_FORE_SCHEMECOLOR_INDEX_1" val="5"/>
  <p:tag name="KSO_WM_UNIT_FILL_FORE_SCHEMECOLOR_INDEX_1_POS" val="0"/>
  <p:tag name="KSO_WM_UNIT_FILL_FORE_SCHEMECOLOR_INDEX_1_TRANS" val="0"/>
  <p:tag name="KSO_WM_UNIT_FILL_FORE_SCHEMECOLOR_INDEX_2_BRIGHTNESS" val="-0.25"/>
  <p:tag name="KSO_WM_UNIT_FILL_FORE_SCHEMECOLOR_INDEX_2" val="5"/>
  <p:tag name="KSO_WM_UNIT_FILL_FORE_SCHEMECOLOR_INDEX_2_POS" val="1"/>
  <p:tag name="KSO_WM_UNIT_FILL_FORE_SCHEMECOLOR_INDEX_2_TRANS" val="0"/>
  <p:tag name="KSO_WM_UNIT_FILL_GRADIENT_TYPE" val="0"/>
  <p:tag name="KSO_WM_UNIT_FILL_GRADIENT_ANGLE" val="130"/>
  <p:tag name="KSO_WM_UNIT_FILL_GRADIENT_Direction" val="-2"/>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507.xml><?xml version="1.0" encoding="utf-8"?>
<p:tagLst xmlns:p="http://schemas.openxmlformats.org/presentationml/2006/main">
  <p:tag name="KSO_WM_UNIT_SUBTYPE" val="a"/>
  <p:tag name="KSO_WM_UNIT_PRESET_TEXT" val="点击此处输入你的正文，文字是您思想的提炼。"/>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28761_6*l_h_f*1_3_1"/>
  <p:tag name="KSO_WM_TEMPLATE_CATEGORY" val="diagram"/>
  <p:tag name="KSO_WM_TEMPLATE_INDEX" val="2022876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5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6*l_h_i*1_4_1"/>
  <p:tag name="KSO_WM_TEMPLATE_CATEGORY" val="diagram"/>
  <p:tag name="KSO_WM_TEMPLATE_INDEX" val="20228761"/>
  <p:tag name="KSO_WM_UNIT_LAYERLEVEL" val="1_1_1"/>
  <p:tag name="KSO_WM_TAG_VERSION" val="1.0"/>
  <p:tag name="KSO_WM_BEAUTIFY_FLAG" val="#wm#"/>
  <p:tag name="KSO_WM_UNIT_TYPE" val="l_h_i"/>
  <p:tag name="KSO_WM_UNIT_INDEX" val="1_4_1"/>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5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6*l_h_i*1_5_1"/>
  <p:tag name="KSO_WM_TEMPLATE_CATEGORY" val="diagram"/>
  <p:tag name="KSO_WM_TEMPLATE_INDEX" val="20228761"/>
  <p:tag name="KSO_WM_UNIT_LAYERLEVEL" val="1_1_1"/>
  <p:tag name="KSO_WM_TAG_VERSION" val="1.0"/>
  <p:tag name="KSO_WM_BEAUTIFY_FLAG" val="#wm#"/>
  <p:tag name="KSO_WM_UNIT_TYPE" val="l_h_i"/>
  <p:tag name="KSO_WM_UNIT_INDEX" val="1_5_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6*l_h_i*1_4_2"/>
  <p:tag name="KSO_WM_TEMPLATE_CATEGORY" val="diagram"/>
  <p:tag name="KSO_WM_TEMPLATE_INDEX" val="20228761"/>
  <p:tag name="KSO_WM_UNIT_LAYERLEVEL" val="1_1_1"/>
  <p:tag name="KSO_WM_TAG_VERSION" val="1.0"/>
  <p:tag name="KSO_WM_BEAUTIFY_FLAG" val="#wm#"/>
  <p:tag name="KSO_WM_UNIT_TYPE" val="l_h_i"/>
  <p:tag name="KSO_WM_UNIT_INDEX" val="1_4_2"/>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5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6*l_h_i*1_4_3"/>
  <p:tag name="KSO_WM_TEMPLATE_CATEGORY" val="diagram"/>
  <p:tag name="KSO_WM_TEMPLATE_INDEX" val="20228761"/>
  <p:tag name="KSO_WM_UNIT_LAYERLEVEL" val="1_1_1"/>
  <p:tag name="KSO_WM_TAG_VERSION" val="1.0"/>
  <p:tag name="KSO_WM_BEAUTIFY_FLAG" val="#wm#"/>
  <p:tag name="KSO_WM_UNIT_TYPE" val="l_h_i"/>
  <p:tag name="KSO_WM_UNIT_INDEX" val="1_4_3"/>
  <p:tag name="KSO_WM_UNIT_FILL_FORE_SCHEMECOLOR_INDEX_1_BRIGHTNESS" val="0"/>
  <p:tag name="KSO_WM_UNIT_FILL_FORE_SCHEMECOLOR_INDEX_1" val="6"/>
  <p:tag name="KSO_WM_UNIT_FILL_FORE_SCHEMECOLOR_INDEX_1_POS" val="0"/>
  <p:tag name="KSO_WM_UNIT_FILL_FORE_SCHEMECOLOR_INDEX_1_TRANS" val="0"/>
  <p:tag name="KSO_WM_UNIT_FILL_FORE_SCHEMECOLOR_INDEX_2_BRIGHTNESS" val="-0.25"/>
  <p:tag name="KSO_WM_UNIT_FILL_FORE_SCHEMECOLOR_INDEX_2" val="6"/>
  <p:tag name="KSO_WM_UNIT_FILL_FORE_SCHEMECOLOR_INDEX_2_POS" val="1"/>
  <p:tag name="KSO_WM_UNIT_FILL_FORE_SCHEMECOLOR_INDEX_2_TRANS" val="0"/>
  <p:tag name="KSO_WM_UNIT_FILL_GRADIENT_TYPE" val="0"/>
  <p:tag name="KSO_WM_UNIT_FILL_GRADIENT_ANGLE" val="130"/>
  <p:tag name="KSO_WM_UNIT_FILL_GRADIENT_Direction" val="-2"/>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512.xml><?xml version="1.0" encoding="utf-8"?>
<p:tagLst xmlns:p="http://schemas.openxmlformats.org/presentationml/2006/main">
  <p:tag name="KSO_WM_UNIT_SUBTYPE" val="a"/>
  <p:tag name="KSO_WM_UNIT_PRESET_TEXT" val="点击此处输入你的正文，文字是您思想的提炼。"/>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28761_6*l_h_f*1_4_1"/>
  <p:tag name="KSO_WM_TEMPLATE_CATEGORY" val="diagram"/>
  <p:tag name="KSO_WM_TEMPLATE_INDEX" val="2022876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5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6*l_h_i*1_5_2"/>
  <p:tag name="KSO_WM_TEMPLATE_CATEGORY" val="diagram"/>
  <p:tag name="KSO_WM_TEMPLATE_INDEX" val="20228761"/>
  <p:tag name="KSO_WM_UNIT_LAYERLEVEL" val="1_1_1"/>
  <p:tag name="KSO_WM_TAG_VERSION" val="1.0"/>
  <p:tag name="KSO_WM_BEAUTIFY_FLAG" val="#wm#"/>
  <p:tag name="KSO_WM_UNIT_TYPE" val="l_h_i"/>
  <p:tag name="KSO_WM_UNIT_INDEX" val="1_5_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5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61_6*l_h_i*1_5_3"/>
  <p:tag name="KSO_WM_TEMPLATE_CATEGORY" val="diagram"/>
  <p:tag name="KSO_WM_TEMPLATE_INDEX" val="20228761"/>
  <p:tag name="KSO_WM_UNIT_LAYERLEVEL" val="1_1_1"/>
  <p:tag name="KSO_WM_TAG_VERSION" val="1.0"/>
  <p:tag name="KSO_WM_BEAUTIFY_FLAG" val="#wm#"/>
  <p:tag name="KSO_WM_UNIT_TYPE" val="l_h_i"/>
  <p:tag name="KSO_WM_UNIT_INDEX" val="1_5_3"/>
  <p:tag name="KSO_WM_UNIT_FILL_FORE_SCHEMECOLOR_INDEX_1_BRIGHTNESS" val="0"/>
  <p:tag name="KSO_WM_UNIT_FILL_FORE_SCHEMECOLOR_INDEX_1" val="5"/>
  <p:tag name="KSO_WM_UNIT_FILL_FORE_SCHEMECOLOR_INDEX_1_POS" val="0"/>
  <p:tag name="KSO_WM_UNIT_FILL_FORE_SCHEMECOLOR_INDEX_1_TRANS" val="0"/>
  <p:tag name="KSO_WM_UNIT_FILL_FORE_SCHEMECOLOR_INDEX_2_BRIGHTNESS" val="-0.25"/>
  <p:tag name="KSO_WM_UNIT_FILL_FORE_SCHEMECOLOR_INDEX_2" val="5"/>
  <p:tag name="KSO_WM_UNIT_FILL_FORE_SCHEMECOLOR_INDEX_2_POS" val="1"/>
  <p:tag name="KSO_WM_UNIT_FILL_FORE_SCHEMECOLOR_INDEX_2_TRANS" val="0"/>
  <p:tag name="KSO_WM_UNIT_FILL_GRADIENT_TYPE" val="0"/>
  <p:tag name="KSO_WM_UNIT_FILL_GRADIENT_ANGLE" val="130"/>
  <p:tag name="KSO_WM_UNIT_FILL_GRADIENT_Direction" val="-2"/>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515.xml><?xml version="1.0" encoding="utf-8"?>
<p:tagLst xmlns:p="http://schemas.openxmlformats.org/presentationml/2006/main">
  <p:tag name="KSO_WM_UNIT_SUBTYPE" val="a"/>
  <p:tag name="KSO_WM_UNIT_PRESET_TEXT" val="点击此处输入你的正文，文字是您思想的提炼。"/>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228761_6*l_h_f*1_5_1"/>
  <p:tag name="KSO_WM_TEMPLATE_CATEGORY" val="diagram"/>
  <p:tag name="KSO_WM_TEMPLATE_INDEX" val="2022876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5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517.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Lst>
</file>

<file path=ppt/tags/tag518.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BACKGROUND_TYPE" val="general"/>
  <p:tag name="KSO_WM_SLIDE_LAYOUT_INFO" val="{&quot;backgroundInfo&quot;:[{&quot;bottom&quot;:0,&quot;bottomAbs&quot;:false,&quot;left&quot;:0,&quot;leftAbs&quot;:false,&quot;right&quot;:0,&quot;rightAbs&quot;:false,&quot;top&quot;:0,&quot;topAbs&quot;:false,&quot;type&quot;:&quot;general&quot;}],&quot;id&quot;:&quot;2023-08-24T15:38:04&quot;,&quot;maxSize&quot;:{&quot;size1&quot;:20},&quot;minSize&quot;:{&quot;size1&quot;:11.2},&quot;normalSize&quot;:{&quot;size1&quot;:11.2},&quot;subLayout&quot;:[{&quot;id&quot;:&quot;2023-08-24T15:38:04&quot;,&quot;margin&quot;:{&quot;bottom&quot;:0.025999998673796654,&quot;left&quot;:1.2699999809265137,&quot;right&quot;:1.2699999809265137,&quot;top&quot;:0.4230000376701355},&quot;type&quot;:0},{&quot;id&quot;:&quot;2023-08-24T15:38:04&quot;,&quot;margin&quot;:{&quot;bottom&quot;:0.847000002861023,&quot;left&quot;:1.2699999809265137,&quot;right&quot;:1.2699999809265137,&quot;top&quot;:1.2699999809265137},&quot;type&quot;:0}],&quot;type&quot;:0}"/>
</p:tagLst>
</file>

<file path=ppt/tags/tag519.xml><?xml version="1.0" encoding="utf-8"?>
<p:tagLst xmlns:p="http://schemas.openxmlformats.org/presentationml/2006/main">
  <p:tag name="KSO_WM_TAG_VERSION" val="1.0"/>
  <p:tag name="KSO_WM_BEAUTIFY_FLAG" val="#wm#"/>
  <p:tag name="KSO_WM_UNIT_TYPE" val="i"/>
  <p:tag name="KSO_WM_UNIT_ID" val="custom20188997_1*i*1"/>
  <p:tag name="KSO_WM_TEMPLATE_CATEGORY" val="custom"/>
  <p:tag name="KSO_WM_TEMPLATE_INDEX" val="20188997"/>
  <p:tag name="KSO_WM_UNIT_INDEX" val="1"/>
  <p:tag name="KSO_WM_UNIT_HIGHLIGHT" val="0"/>
  <p:tag name="KSO_WM_UNIT_COMPATIBLE" val="0"/>
  <p:tag name="KSO_WM_UNIT_DIAGRAM_ISNUMVISUAL" val="0"/>
  <p:tag name="KSO_WM_UNIT_DIAGRAM_ISREFERUNIT" val="0"/>
  <p:tag name="KSO_WM_UNIT_LAYERLEVEL" val="1"/>
  <p:tag name="KSO_WM_UNIT_TEXT_FILL_FORE_SCHEMECOLOR_INDEX_BRIGHTNESS" val="0"/>
  <p:tag name="KSO_WM_UNIT_TEXT_FILL_FORE_SCHEMECOLOR_INDEX" val="14"/>
  <p:tag name="KSO_WM_UNIT_TEXT_FILL_TYPE" val="1"/>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0.xml><?xml version="1.0" encoding="utf-8"?>
<p:tagLst xmlns:p="http://schemas.openxmlformats.org/presentationml/2006/main">
  <p:tag name="KSO_WM_TAG_VERSION" val="1.0"/>
  <p:tag name="KSO_WM_SLIDE_ITEM_CNT" val="0"/>
  <p:tag name="KSO_WM_SLIDE_LAYOUT" val="a_b_j"/>
  <p:tag name="KSO_WM_SLIDE_LAYOUT_CNT" val="1_1_1"/>
  <p:tag name="KSO_WM_SLIDE_TYPE" val="title"/>
  <p:tag name="KSO_WM_SLIDE_SUBTYPE" val="pureTxt"/>
  <p:tag name="KSO_WM_BEAUTIFY_FLAG" val="#wm#"/>
  <p:tag name="KSO_WM_COMBINE_RELATE_SLIDE_ID" val="background20185107_1"/>
  <p:tag name="KSO_WM_TEMPLATE_CATEGORY" val="custom"/>
  <p:tag name="KSO_WM_TEMPLATE_INDEX" val="20188997"/>
  <p:tag name="KSO_WM_SLIDE_ID" val="custom20188997_1"/>
  <p:tag name="KSO_WM_SLIDE_INDEX" val="1"/>
  <p:tag name="KSO_WM_TEMPLATE_SUBCATEGORY" val="0"/>
  <p:tag name="KSO_WM_TEMPLATE_THUMBS_INDEX" val="1、2、3、4、6、8、9、10、12、13、14、18"/>
  <p:tag name="KSO_WM_TEMPLATE_MASTER_TYPE" val="1"/>
  <p:tag name="KSO_WM_TEMPLATE_COLOR_TYPE" val="0"/>
</p:tagLst>
</file>

<file path=ppt/tags/tag521.xml><?xml version="1.0" encoding="utf-8"?>
<p:tagLst xmlns:p="http://schemas.openxmlformats.org/presentationml/2006/main">
  <p:tag name="KSO_WM_TAG_VERSION" val="1.0"/>
  <p:tag name="KSO_WM_BEAUTIFY_FLAG" val="#wm#"/>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523.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Lst>
</file>

<file path=ppt/tags/tag52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25.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3-08-24T14:22:21&quot;,&quot;maxSize&quot;:{&quot;size1&quot;:20},&quot;minSize&quot;:{&quot;size1&quot;:11.2},&quot;normalSize&quot;:{&quot;size1&quot;:11.2},&quot;subLayout&quot;:[{&quot;id&quot;:&quot;2023-08-24T14:22:21&quot;,&quot;margin&quot;:{&quot;bottom&quot;:0.025999996811151505,&quot;left&quot;:0.9524999856948853,&quot;right&quot;:0.9524999856948853,&quot;top&quot;:0.4230000674724579},&quot;type&quot;:0},{&quot;id&quot;:&quot;2023-08-24T14:22:21&quot;,&quot;margin&quot;:{&quot;bottom&quot;:0.847000002861023,&quot;left&quot;:0.9524999856948853,&quot;right&quot;:0.9524999856948853,&quot;top&quot;:1.2699999809265137},&quot;type&quot;:0}],&quot;type&quot;:0}"/>
  <p:tag name="KSO_WM_SLIDE_RATIO" val="1.777778"/>
  <p:tag name="KSO_WM_SLIDE_BACKGROUND" val="[&quot;general&quot;]"/>
  <p:tag name="KSO_WM_SLIDE_BACKGROUND_TYPE" val="general"/>
</p:tagLst>
</file>

<file path=ppt/tags/tag526.xml><?xml version="1.0" encoding="utf-8"?>
<p:tagLst xmlns:p="http://schemas.openxmlformats.org/presentationml/2006/main">
  <p:tag name="KSO_WM_TAG_VERSION" val="1.0"/>
  <p:tag name="KSO_WM_BEAUTIFY_FLAG" val="#wm#"/>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528.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Lst>
</file>

<file path=ppt/tags/tag529.xml><?xml version="1.0" encoding="utf-8"?>
<p:tagLst xmlns:p="http://schemas.openxmlformats.org/presentationml/2006/main">
  <p:tag name="KSO_WM_UNIT_TABLE_BEAUTIFY" val="smartTable{63256c56-9f8a-485f-8c0f-8668384fbd57}"/>
  <p:tag name="TABLE_ENDDRAG_ORIGIN_RECT" val="830*353"/>
  <p:tag name="TABLE_ENDDRAG_RECT" val="70*108*830*353"/>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0.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3-08-24T14:22:21&quot;,&quot;maxSize&quot;:{&quot;size1&quot;:20},&quot;minSize&quot;:{&quot;size1&quot;:11.2},&quot;normalSize&quot;:{&quot;size1&quot;:11.2},&quot;subLayout&quot;:[{&quot;id&quot;:&quot;2023-08-24T14:22:21&quot;,&quot;margin&quot;:{&quot;bottom&quot;:0.025999996811151505,&quot;left&quot;:0.9524999856948853,&quot;right&quot;:0.9524999856948853,&quot;top&quot;:0.4230000674724579},&quot;type&quot;:0},{&quot;id&quot;:&quot;2023-08-24T14:22:21&quot;,&quot;margin&quot;:{&quot;bottom&quot;:0.847000002861023,&quot;left&quot;:0.9524999856948853,&quot;right&quot;:0.9524999856948853,&quot;top&quot;:1.2699999809265137},&quot;type&quot;:0}],&quot;type&quot;:0}"/>
  <p:tag name="KSO_WM_SLIDE_RATIO" val="1.777778"/>
  <p:tag name="KSO_WM_SLIDE_BACKGROUND" val="[&quot;general&quot;]"/>
  <p:tag name="KSO_WM_SLIDE_BACKGROUND_TYPE" val="general"/>
</p:tagLst>
</file>

<file path=ppt/tags/tag531.xml><?xml version="1.0" encoding="utf-8"?>
<p:tagLst xmlns:p="http://schemas.openxmlformats.org/presentationml/2006/main">
  <p:tag name="KSO_WM_TAG_VERSION" val="1.0"/>
  <p:tag name="KSO_WM_BEAUTIFY_FLAG" val="#wm#"/>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32.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908_1*f*1"/>
  <p:tag name="KSO_WM_TEMPLATE_CATEGORY" val="diagram"/>
  <p:tag name="KSO_WM_TEMPLATE_INDEX" val="20211908"/>
  <p:tag name="KSO_WM_UNIT_LAYERLEVEL" val="1"/>
  <p:tag name="KSO_WM_TAG_VERSION" val="1.0"/>
  <p:tag name="KSO_WM_BEAUTIFY_FLAG" val="#wm#"/>
  <p:tag name="KSO_WM_UNIT_DEFAULT_FONT" val="14;20;2"/>
  <p:tag name="KSO_WM_UNIT_BLOCK" val="0"/>
  <p:tag name="KSO_WM_UNIT_VALUE" val="44"/>
  <p:tag name="KSO_WM_UNIT_SHOW_EDIT_AREA_INDICATION" val="1"/>
  <p:tag name="KSO_WM_CHIP_GROUPID" val="5e6b05596848fb12bee65ac8"/>
  <p:tag name="KSO_WM_CHIP_XID" val="5e6b05596848fb12bee65aca"/>
  <p:tag name="KSO_WM_UNIT_DEC_AREA_ID" val="1e8b9139ec6a48a9bf8cca34b975cef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046b48368e68408abe9cf6fea1658535"/>
  <p:tag name="KSO_WM_UNIT_SUPPORT_BIG_FONT" val="1"/>
  <p:tag name="KSO_WM_UNIT_TEXT_FILL_FORE_SCHEMECOLOR_INDEX_BRIGHTNESS" val="0.25"/>
  <p:tag name="KSO_WM_UNIT_TEXT_FILL_FORE_SCHEMECOLOR_INDEX" val="13"/>
  <p:tag name="KSO_WM_UNIT_TEXT_FILL_TYPE" val="1"/>
  <p:tag name="KSO_WM_TEMPLATE_ASSEMBLE_XID" val="60656f0f4054ed1e2fb802be"/>
  <p:tag name="KSO_WM_TEMPLATE_ASSEMBLE_GROUPID" val="60656f0f4054ed1e2fb802be"/>
</p:tagLst>
</file>

<file path=ppt/tags/tag533.xml><?xml version="1.0" encoding="utf-8"?>
<p:tagLst xmlns:p="http://schemas.openxmlformats.org/presentationml/2006/main">
  <p:tag name="KSO_WM_BEAUTIFY_FLAG" val=""/>
</p:tagLst>
</file>

<file path=ppt/tags/tag5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535.xml><?xml version="1.0" encoding="utf-8"?>
<p:tagLst xmlns:p="http://schemas.openxmlformats.org/presentationml/2006/main">
  <p:tag name="KSO_WM_SLIDE_ID" val="diagram20211908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1908"/>
  <p:tag name="KSO_WM_SLIDE_LAYOUT" val="d_f"/>
  <p:tag name="KSO_WM_SLIDE_LAYOUT_CNT" val="1_1"/>
  <p:tag name="KSO_WM_SLIDE_TYPE" val="text"/>
  <p:tag name="KSO_WM_SLIDE_SUBTYPE" val="picTxt"/>
  <p:tag name="KSO_WM_SLIDE_LAYOUTTYPE" val="topbottom"/>
  <p:tag name="KSO_WM_SLIDE_SIZE" val="864*360"/>
  <p:tag name="KSO_WM_SLIDE_POSITION" val="48*84"/>
  <p:tag name="KSO_WM_SLIDE_RATIO" val="1.777778"/>
  <p:tag name="KSO_WM_SLIDE_BACKGROUND" val="[&quot;general&quot;]"/>
  <p:tag name="KSO_WM_SLIDE_BACKGROUND_TYPE" val="general"/>
  <p:tag name="KSO_WM_SLIDE_LAYOUT_INFO" val="{&quot;direction&quot;:1,&quot;id&quot;:&quot;2021-04-01T15:26:36&quot;,&quot;maxSize&quot;:{&quot;size1&quot;:51.3},&quot;minSize&quot;:{&quot;size1&quot;:42.6},&quot;normalSize&quot;:{&quot;size1&quot;:51.19375},&quot;subLayout&quot;:[{&quot;id&quot;:&quot;2021-04-01T15:26:36&quot;,&quot;margin&quot;:{&quot;bottom&quot;:1.6929999589920044,&quot;left&quot;:1.6929999589920044,&quot;right&quot;:0.02600000612437725,&quot;top&quot;:1.6929999589920044},&quot;type&quot;:0},{&quot;id&quot;:&quot;2021-04-01T15:26:36&quot;,&quot;margin&quot;:{&quot;bottom&quot;:5.079999923706055,&quot;left&quot;:1.7130000591278076,&quot;right&quot;:3.3410000801086426,&quot;top&quot;:5.079999923706055},&quot;type&quot;:0}],&quot;type&quot;:0}"/>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fill_id&quot;:&quot;50ebde9cedf940d1aeb735da52ac9dd9&quot;,&quot;fill_align&quot;:&quot;lm&quot;,&quot;chip_types&quot;:[&quot;picture&quot;]},{&quot;text_align&quot;:&quot;cm&quot;,&quot;text_direction&quot;:&quot;horizontal&quot;,&quot;support_big_font&quot;:true,&quot;fill_id&quot;:&quot;fadd3788f02f444db785165969f73384&quot;,&quot;fill_align&quot;:&quot;cm&quot;,&quot;chip_types&quot;:[&quot;header&quot;]}],[{&quot;text_align&quot;:&quot;lm&quot;,&quot;text_direction&quot;:&quot;horizontal&quot;,&quot;support_big_font&quot;:false,&quot;fill_id&quot;:&quot;50ebde9cedf940d1aeb735da52ac9dd9&quot;,&quot;fill_align&quot;:&quot;lm&quot;,&quot;chip_types&quot;:[&quot;picture&quot;]},{&quot;text_align&quot;:&quot;lm&quot;,&quot;text_direction&quot;:&quot;horizontal&quot;,&quot;support_big_font&quot;:true,&quot;fill_id&quot;:&quot;fadd3788f02f444db785165969f73384&quot;,&quot;fill_align&quot;:&quot;cm&quot;,&quot;chip_types&quot;:[&quot;text&quot;]}]]"/>
  <p:tag name="KSO_WM_CHIP_XID" val="5eedbea4fa6683b8872baabb"/>
  <p:tag name="KSO_WM_CHIP_DECFILLPROP" val="[]"/>
  <p:tag name="KSO_WM_SLIDE_CAN_ADD_NAVIGATION" val="1"/>
  <p:tag name="KSO_WM_CHIP_GROUPID" val="5eedbea4fa6683b8872baaba"/>
  <p:tag name="KSO_WM_SLIDE_SUPPORT_FEATURE_TYPE" val="0"/>
  <p:tag name="KSO_WM_TEMPLATE_ASSEMBLE_XID" val="60656f0f4054ed1e2fb802be"/>
  <p:tag name="KSO_WM_TEMPLATE_ASSEMBLE_GROUPID" val="60656f0f4054ed1e2fb802be"/>
</p:tagLst>
</file>

<file path=ppt/tags/tag536.xml><?xml version="1.0" encoding="utf-8"?>
<p:tagLst xmlns:p="http://schemas.openxmlformats.org/presentationml/2006/main">
  <p:tag name="KSO_WM_TAG_VERSION" val="1.0"/>
  <p:tag name="KSO_WM_BEAUTIFY_FLAG" val="#wm#"/>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37.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538.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LINE_FORE_SCHEMECOLOR_INDEX_BRIGHTNESS" val="0"/>
  <p:tag name="KSO_WM_UNIT_LINE_FORE_SCHEMECOLOR_INDEX" val="7"/>
  <p:tag name="KSO_WM_UNIT_LINE_FILL_TYPE" val="2"/>
  <p:tag name="KSO_WM_UNIT_TEXT_FILL_FORE_SCHEMECOLOR_INDEX_BRIGHTNESS" val="0"/>
  <p:tag name="KSO_WM_UNIT_TEXT_FILL_FORE_SCHEMECOLOR_INDEX" val="2"/>
  <p:tag name="KSO_WM_UNIT_TEXT_FILL_TYPE" val="1"/>
</p:tagLst>
</file>

<file path=ppt/tags/tag539.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3671_1*i*1"/>
  <p:tag name="KSO_WM_TEMPLATE_CATEGORY" val="diagram"/>
  <p:tag name="KSO_WM_TEMPLATE_INDEX" val="20203671"/>
  <p:tag name="KSO_WM_UNIT_LAYERLEVEL" val="1"/>
  <p:tag name="KSO_WM_TAG_VERSION" val="1.0"/>
  <p:tag name="KSO_WM_BEAUTIFY_FLAG" val="#wm#"/>
  <p:tag name="KSO_WM_UNIT_FILL_FORE_SCHEMECOLOR_INDEX_BRIGHTNESS" val="0"/>
  <p:tag name="KSO_WM_UNIT_FILL_FORE_SCHEMECOLOR_INDEX" val="14"/>
  <p:tag name="KSO_WM_UNIT_FILL_TYPE" val="1"/>
  <p:tag name="KSO_WM_UNIT_LINE_FORE_SCHEMECOLOR_INDEX_BRIGHTNESS" val="-0.25"/>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5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3671_1*i*2"/>
  <p:tag name="KSO_WM_TEMPLATE_CATEGORY" val="diagram"/>
  <p:tag name="KSO_WM_TEMPLATE_INDEX" val="20203671"/>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42.xml><?xml version="1.0" encoding="utf-8"?>
<p:tagLst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UNIT_TYPE" val="a"/>
  <p:tag name="KSO_WM_UNIT_INDEX" val="1"/>
  <p:tag name="KSO_WM_UNIT_ID" val="diagram20203671_1*a*1"/>
  <p:tag name="KSO_WM_TEMPLATE_CATEGORY" val="diagram"/>
  <p:tag name="KSO_WM_TEMPLATE_INDEX" val="20203671"/>
  <p:tag name="KSO_WM_UNIT_LAYERLEVEL" val="1"/>
  <p:tag name="KSO_WM_TAG_VERSION" val="1.0"/>
  <p:tag name="KSO_WM_BEAUTIFY_FLAG" val="#wm#"/>
  <p:tag name="KSO_WM_UNIT_PRESET_TEXT" val="单击此处添加标题"/>
  <p:tag name="KSO_WM_UNIT_ISNUMDGMTITLE" val="0"/>
  <p:tag name="KSO_WM_UNIT_TEXT_FILL_FORE_SCHEMECOLOR_INDEX_BRIGHTNESS" val="0"/>
  <p:tag name="KSO_WM_UNIT_TEXT_FILL_FORE_SCHEMECOLOR_INDEX" val="14"/>
  <p:tag name="KSO_WM_UNIT_TEXT_FILL_TYPE" val="1"/>
</p:tagLst>
</file>

<file path=ppt/tags/tag543.xml><?xml version="1.0" encoding="utf-8"?>
<p:tagLst xmlns:p="http://schemas.openxmlformats.org/presentationml/2006/main">
  <p:tag name="KSO_WM_UNIT_NOCLEAR" val="0"/>
  <p:tag name="KSO_WM_UNIT_VALUE" val="1144"/>
  <p:tag name="KSO_WM_UNIT_HIGHLIGHT" val="0"/>
  <p:tag name="KSO_WM_UNIT_COMPATIBLE" val="0"/>
  <p:tag name="KSO_WM_UNIT_DIAGRAM_ISNUMVISUAL" val="0"/>
  <p:tag name="KSO_WM_UNIT_DIAGRAM_ISREFERUNIT" val="0"/>
  <p:tag name="KSO_WM_UNIT_TYPE" val="f"/>
  <p:tag name="KSO_WM_UNIT_INDEX" val="1"/>
  <p:tag name="KSO_WM_UNIT_ID" val="diagram20203671_1*f*1"/>
  <p:tag name="KSO_WM_TEMPLATE_CATEGORY" val="diagram"/>
  <p:tag name="KSO_WM_TEMPLATE_INDEX" val="20203671"/>
  <p:tag name="KSO_WM_UNIT_LAYERLEVEL" val="1"/>
  <p:tag name="KSO_WM_TAG_VERSION" val="1.0"/>
  <p:tag name="KSO_WM_BEAUTIFY_FLAG" val="#wm#"/>
  <p:tag name="KSO_WM_UNIT_PRESET_TEXT" val="单击此处添加文本具体内容，简明扼要地阐述你的观点。&#13;单击此处添加文本具体内容，简明扼要地阐述你的观点。&#13;单击此处添加文本具体内容，简明扼要地阐述你的观点。&#13;单击此处添加文本具体内容，简明扼要地阐述你的观点。&#13;单击此处添加文本具体内容，简明扼要地阐述你的观点。"/>
  <p:tag name="KSO_WM_UNIT_SUBTYPE" val="a"/>
  <p:tag name="KSO_WM_UNIT_TEXT_FILL_FORE_SCHEMECOLOR_INDEX_BRIGHTNESS" val="0.15"/>
  <p:tag name="KSO_WM_UNIT_TEXT_FILL_FORE_SCHEMECOLOR_INDEX" val="13"/>
  <p:tag name="KSO_WM_UNIT_TEXT_FILL_TYPE" val="1"/>
</p:tagLst>
</file>

<file path=ppt/tags/tag5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3671_1*i*3"/>
  <p:tag name="KSO_WM_TEMPLATE_CATEGORY" val="diagram"/>
  <p:tag name="KSO_WM_TEMPLATE_INDEX" val="20203671"/>
  <p:tag name="KSO_WM_UNIT_LAYERLEVEL" val="1"/>
  <p:tag name="KSO_WM_TAG_VERSION" val="1.0"/>
  <p:tag name="KSO_WM_BEAUTIFY_FLAG" val="#wm#"/>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3671_1*i*4"/>
  <p:tag name="KSO_WM_TEMPLATE_CATEGORY" val="diagram"/>
  <p:tag name="KSO_WM_TEMPLATE_INDEX" val="20203671"/>
  <p:tag name="KSO_WM_UNIT_LAYERLEVEL" val="1"/>
  <p:tag name="KSO_WM_TAG_VERSION" val="1.0"/>
  <p:tag name="KSO_WM_BEAUTIFY_FLAG" val="#wm#"/>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46.xml><?xml version="1.0" encoding="utf-8"?>
<p:tagLst xmlns:p="http://schemas.openxmlformats.org/presentationml/2006/main">
  <p:tag name="KSO_WM_SLIDE_ID" val="diagram20203671_1"/>
  <p:tag name="KSO_WM_TEMPLATE_SUBCATEGORY" val="0"/>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03671"/>
  <p:tag name="KSO_WM_SLIDE_LAYOUT" val="a_f"/>
  <p:tag name="KSO_WM_SLIDE_LAYOUT_CNT" val="1_1"/>
  <p:tag name="KSO_WM_SLIDE_TYPE" val="text"/>
  <p:tag name="KSO_WM_SLIDE_SUBTYPE" val="pureTxt"/>
  <p:tag name="KSO_WM_SLIDE_LAYOUTTYPE" val="topbottom"/>
  <p:tag name="KSO_WM_SLIDE_SIZE" val="895*464"/>
  <p:tag name="KSO_WM_SLIDE_POSITION" val="32*36"/>
  <p:tag name="KSO_WM_SLIDE_RATIO" val="1.777778"/>
  <p:tag name="KSO_WM_SLIDE_BACKGROUND" val="[&quot;general&quot;]"/>
  <p:tag name="KSO_WM_SLIDE_BACKGROUND_TYPE" val="general"/>
</p:tagLst>
</file>

<file path=ppt/tags/tag547.xml><?xml version="1.0" encoding="utf-8"?>
<p:tagLst xmlns:p="http://schemas.openxmlformats.org/presentationml/2006/main">
  <p:tag name="KSO_WM_TAG_VERSION" val="1.0"/>
  <p:tag name="KSO_WM_BEAUTIFY_FLAG" val="#wm#"/>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549.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0.xml><?xml version="1.0" encoding="utf-8"?>
<p:tagLst xmlns:p="http://schemas.openxmlformats.org/presentationml/2006/main">
  <p:tag name="KSO_WM_UNIT_TABLE_BEAUTIFY" val="smartTable{f8a8f0bd-9628-4169-8def-f90b6b9f83ce}"/>
  <p:tag name="TABLE_ENDDRAG_ORIGIN_RECT" val="670*430"/>
  <p:tag name="TABLE_ENDDRAG_RECT" val="28*71*670*430"/>
</p:tagLst>
</file>

<file path=ppt/tags/tag551.xml><?xml version="1.0" encoding="utf-8"?>
<p:tagLst xmlns:p="http://schemas.openxmlformats.org/presentationml/2006/main">
  <p:tag name="KSO_WM_UNIT_TABLE_BEAUTIFY" val="smartTable{5b814a4c-ab36-4cfb-9102-520c0c39d57a}"/>
  <p:tag name="TABLE_ENDDRAG_ORIGIN_RECT" val="276*282"/>
  <p:tag name="TABLE_ENDDRAG_RECT" val="411*156*276*282"/>
</p:tagLst>
</file>

<file path=ppt/tags/tag552.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3-08-24T14:22:22&quot;,&quot;maxSize&quot;:{&quot;size1&quot;:20},&quot;minSize&quot;:{&quot;size1&quot;:11.2},&quot;normalSize&quot;:{&quot;size1&quot;:11.2},&quot;subLayout&quot;:[{&quot;id&quot;:&quot;2023-08-24T14:22:22&quot;,&quot;margin&quot;:{&quot;bottom&quot;:0.025999996811151505,&quot;left&quot;:0.9524999856948853,&quot;right&quot;:0.9524999856948853,&quot;top&quot;:0.4230000674724579},&quot;type&quot;:0},{&quot;id&quot;:&quot;2023-08-24T14:22:22&quot;,&quot;margin&quot;:{&quot;bottom&quot;:0.847000002861023,&quot;left&quot;:0.9524999856948853,&quot;right&quot;:0.9524999856948853,&quot;top&quot;:1.2699999809265137},&quot;type&quot;:0}],&quot;type&quot;:0}"/>
  <p:tag name="KSO_WM_SLIDE_RATIO" val="1.777778"/>
  <p:tag name="KSO_WM_SLIDE_BACKGROUND" val="[&quot;general&quot;]"/>
  <p:tag name="KSO_WM_SLIDE_BACKGROUND_TYPE" val="general"/>
</p:tagLst>
</file>

<file path=ppt/tags/tag553.xml><?xml version="1.0" encoding="utf-8"?>
<p:tagLst xmlns:p="http://schemas.openxmlformats.org/presentationml/2006/main">
  <p:tag name="KSO_WM_TEMPLATE_CATEGORY" val="custom"/>
  <p:tag name="KSO_WM_TEMPLATE_INDEX" val="20188997"/>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BEAUTIFY_FLAG" val="#wm#"/>
  <p:tag name="KSO_WM_UNIT_ID" val="custom20188997_1*a*1"/>
  <p:tag name="KSO_WM_UNIT_PRESET_TEXT" val="毕业论文答辩模版"/>
  <p:tag name="KSO_WM_UNIT_ISNUMDGMTITLE" val="0"/>
  <p:tag name="KSO_WM_UNIT_NOCLEAR" val="0"/>
  <p:tag name="KSO_WM_UNIT_DIAGRAM_ISNUMVISUAL" val="0"/>
  <p:tag name="KSO_WM_UNIT_DIAGRAM_ISREFERUNIT" val="0"/>
  <p:tag name="KSO_WM_UNIT_TEXT_FILL_FORE_SCHEMECOLOR_INDEX_BRIGHTNESS" val="0"/>
  <p:tag name="KSO_WM_UNIT_TEXT_FILL_FORE_SCHEMECOLOR_INDEX" val="14"/>
  <p:tag name="KSO_WM_UNIT_TEXT_FILL_TYPE" val="1"/>
</p:tagLst>
</file>

<file path=ppt/tags/tag554.xml><?xml version="1.0" encoding="utf-8"?>
<p:tagLst xmlns:p="http://schemas.openxmlformats.org/presentationml/2006/main">
  <p:tag name="KSO_WM_TAG_VERSION" val="1.0"/>
  <p:tag name="KSO_WM_BEAUTIFY_FLAG" val="#wm#"/>
  <p:tag name="KSO_WM_UNIT_TYPE" val="i"/>
  <p:tag name="KSO_WM_UNIT_ID" val="custom20188997_1*i*1"/>
  <p:tag name="KSO_WM_TEMPLATE_CATEGORY" val="custom"/>
  <p:tag name="KSO_WM_TEMPLATE_INDEX" val="20188997"/>
  <p:tag name="KSO_WM_UNIT_INDEX" val="1"/>
  <p:tag name="KSO_WM_UNIT_HIGHLIGHT" val="0"/>
  <p:tag name="KSO_WM_UNIT_COMPATIBLE" val="0"/>
  <p:tag name="KSO_WM_UNIT_DIAGRAM_ISNUMVISUAL" val="0"/>
  <p:tag name="KSO_WM_UNIT_DIAGRAM_ISREFERUNIT" val="0"/>
  <p:tag name="KSO_WM_UNIT_LAYERLEVEL" val="1"/>
  <p:tag name="KSO_WM_UNIT_TEXT_FILL_FORE_SCHEMECOLOR_INDEX_BRIGHTNESS" val="0"/>
  <p:tag name="KSO_WM_UNIT_TEXT_FILL_FORE_SCHEMECOLOR_INDEX" val="14"/>
  <p:tag name="KSO_WM_UNIT_TEXT_FILL_TYPE" val="1"/>
</p:tagLst>
</file>

<file path=ppt/tags/tag555.xml><?xml version="1.0" encoding="utf-8"?>
<p:tagLst xmlns:p="http://schemas.openxmlformats.org/presentationml/2006/main">
  <p:tag name="KSO_WM_TAG_VERSION" val="1.0"/>
  <p:tag name="KSO_WM_SLIDE_ITEM_CNT" val="0"/>
  <p:tag name="KSO_WM_SLIDE_LAYOUT" val="a_b_j"/>
  <p:tag name="KSO_WM_SLIDE_LAYOUT_CNT" val="1_1_1"/>
  <p:tag name="KSO_WM_SLIDE_TYPE" val="title"/>
  <p:tag name="KSO_WM_SLIDE_SUBTYPE" val="pureTxt"/>
  <p:tag name="KSO_WM_BEAUTIFY_FLAG" val="#wm#"/>
  <p:tag name="KSO_WM_COMBINE_RELATE_SLIDE_ID" val="background20185107_1"/>
  <p:tag name="KSO_WM_TEMPLATE_CATEGORY" val="custom"/>
  <p:tag name="KSO_WM_TEMPLATE_INDEX" val="20188997"/>
  <p:tag name="KSO_WM_SLIDE_ID" val="custom20188997_1"/>
  <p:tag name="KSO_WM_SLIDE_INDEX" val="1"/>
  <p:tag name="KSO_WM_TEMPLATE_SUBCATEGORY" val="0"/>
  <p:tag name="KSO_WM_TEMPLATE_THUMBS_INDEX" val="1、2、3、4、6、8、9、10、12、13、14、18"/>
  <p:tag name="KSO_WM_TEMPLATE_MASTER_TYPE" val="1"/>
  <p:tag name="KSO_WM_TEMPLATE_COLOR_TYPE" val="0"/>
</p:tagLst>
</file>

<file path=ppt/tags/tag556.xml><?xml version="1.0" encoding="utf-8"?>
<p:tagLst xmlns:p="http://schemas.openxmlformats.org/presentationml/2006/main">
  <p:tag name="COMMONDATA" val="eyJoZGlkIjoiM2Y4ODhmMmRmMzU3ZTkzZWZlMTJlODkyMmYwMGNjMDIifQ=="/>
  <p:tag name="KSO_WPP_MARK_KEY" val="4d8b7e87-847a-4bf4-a85a-7199c3dc175d"/>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8.xml><?xml version="1.0" encoding="utf-8"?>
<p:tagLst xmlns:p="http://schemas.openxmlformats.org/presentationml/2006/main">
  <p:tag name="KSO_WM_TAG_VERSION" val="1.0"/>
  <p:tag name="KSO_WM_BEAUTIFY_FLAG" val="#wm#"/>
  <p:tag name="KSO_WM_UNIT_TYPE" val="i"/>
  <p:tag name="KSO_WM_UNIT_ID" val="_12*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general"/>
</p:tagLst>
</file>

<file path=ppt/tags/tag69.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71.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72.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76.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UNIT_BK_DARK_LIGHT" val="2"/>
  <p:tag name="KSO_WM_UNIT_SUBTYPE" val="h"/>
  <p:tag name="KSO_WM_UNIT_TYPE" val="i"/>
  <p:tag name="KSO_WM_UNIT_INDEX" val="1"/>
</p:tagLst>
</file>

<file path=ppt/tags/tag77.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78.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79.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KSO_WM_TAG_VERSION" val="1.0"/>
  <p:tag name="KSO_WM_BEAUTIFY_FLAG" val="#wm#"/>
  <p:tag name="KSO_WM_UNIT_TYPE" val="i"/>
  <p:tag name="KSO_WM_UNIT_ID" val="_13*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frame"/>
  <p:tag name="KSO_WM_SLIDE_BK_DARK_LIGHT" val="2"/>
</p:tagLst>
</file>

<file path=ppt/tags/tag81.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2.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3.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4.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5.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6.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SUBTYPE" val="h"/>
  <p:tag name="KSO_WM_UNIT_TYPE" val="i"/>
  <p:tag name="KSO_WM_UNIT_INDEX" val="1"/>
  <p:tag name="KSO_WM_UNIT_BK_DARK_LIGHT" val="2"/>
</p:tagLst>
</file>

<file path=ppt/tags/tag87.xml><?xml version="1.0" encoding="utf-8"?>
<p:tagLst xmlns:p="http://schemas.openxmlformats.org/presentationml/2006/main">
  <p:tag name="KSO_WM_TAG_VERSION" val="1.0"/>
  <p:tag name="KSO_WM_BEAUTIFY_FLAG" val="#wm#"/>
  <p:tag name="KSO_WM_UNIT_TYPE" val="i"/>
  <p:tag name="KSO_WM_UNIT_ID" val="_14*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leftRight"/>
  <p:tag name="KSO_WM_SLIDE_BK_DARK_LIGHT" val="2"/>
</p:tagLst>
</file>

<file path=ppt/tags/tag88.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89.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1.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2.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3.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4.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5.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6.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7.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SUBTYPE" val="h"/>
  <p:tag name="KSO_WM_UNIT_TYPE" val="i"/>
  <p:tag name="KSO_WM_UNIT_INDEX" val="1"/>
  <p:tag name="KSO_WM_UNIT_BK_DARK_LIGHT" val="2"/>
</p:tagLst>
</file>

<file path=ppt/tags/tag98.xml><?xml version="1.0" encoding="utf-8"?>
<p:tagLst xmlns:p="http://schemas.openxmlformats.org/presentationml/2006/main">
  <p:tag name="KSO_WM_TAG_VERSION" val="1.0"/>
  <p:tag name="KSO_WM_BEAUTIFY_FLAG" val="#wm#"/>
  <p:tag name="KSO_WM_UNIT_TYPE" val="i"/>
  <p:tag name="KSO_WM_UNIT_ID" val="_15*i*12"/>
  <p:tag name="KSO_WM_UNIT_INDEX" val="12"/>
  <p:tag name="KSO_WM_UNIT_HIGHLIGHT" val="0"/>
  <p:tag name="KSO_WM_UNIT_COMPATIBLE" val="0"/>
  <p:tag name="KSO_WM_UNIT_DIAGRAM_ISNUMVISUAL" val="0"/>
  <p:tag name="KSO_WM_UNIT_DIAGRAM_ISREFERUNIT" val="0"/>
  <p:tag name="KSO_WM_UNIT_LAYERLEVEL" val="1"/>
  <p:tag name="KSO_WM_SLIDE_BACKGROUND_TYPE" val="topBottom"/>
  <p:tag name="KSO_WM_SLIDE_BK_DARK_LIGHT" val="2"/>
</p:tagLst>
</file>

<file path=ppt/tags/tag99.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heme/_rels/theme1.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流畅">
  <a:themeElements>
    <a:clrScheme name="流畅">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流畅">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流畅">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
      <a:dk1>
        <a:srgbClr val="000000"/>
      </a:dk1>
      <a:lt1>
        <a:srgbClr val="FFFFFF"/>
      </a:lt1>
      <a:dk2>
        <a:srgbClr val="F2F2F2"/>
      </a:dk2>
      <a:lt2>
        <a:srgbClr val="FFFFFF"/>
      </a:lt2>
      <a:accent1>
        <a:srgbClr val="2071D3"/>
      </a:accent1>
      <a:accent2>
        <a:srgbClr val="1C69BD"/>
      </a:accent2>
      <a:accent3>
        <a:srgbClr val="1862A7"/>
      </a:accent3>
      <a:accent4>
        <a:srgbClr val="287583"/>
      </a:accent4>
      <a:accent5>
        <a:srgbClr val="4DA452"/>
      </a:accent5>
      <a:accent6>
        <a:srgbClr val="71D320"/>
      </a:accent6>
      <a:hlink>
        <a:srgbClr val="0563C1"/>
      </a:hlink>
      <a:folHlink>
        <a:srgbClr val="954F72"/>
      </a:folHlink>
    </a:clrScheme>
    <a:fontScheme name="自定义 4">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
      <a:dk1>
        <a:srgbClr val="000000"/>
      </a:dk1>
      <a:lt1>
        <a:srgbClr val="FFFFFF"/>
      </a:lt1>
      <a:dk2>
        <a:srgbClr val="F2F2F2"/>
      </a:dk2>
      <a:lt2>
        <a:srgbClr val="FFFFFF"/>
      </a:lt2>
      <a:accent1>
        <a:srgbClr val="2071D3"/>
      </a:accent1>
      <a:accent2>
        <a:srgbClr val="1C69BD"/>
      </a:accent2>
      <a:accent3>
        <a:srgbClr val="1862A7"/>
      </a:accent3>
      <a:accent4>
        <a:srgbClr val="287583"/>
      </a:accent4>
      <a:accent5>
        <a:srgbClr val="4DA452"/>
      </a:accent5>
      <a:accent6>
        <a:srgbClr val="71D320"/>
      </a:accent6>
      <a:hlink>
        <a:srgbClr val="0563C1"/>
      </a:hlink>
      <a:folHlink>
        <a:srgbClr val="954F72"/>
      </a:folHlink>
    </a:clrScheme>
    <a:fontScheme name="自定义 4">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6735</Words>
  <Application>WPS 演示</Application>
  <PresentationFormat>全屏显示(4:3)</PresentationFormat>
  <Paragraphs>686</Paragraphs>
  <Slides>44</Slides>
  <Notes>2</Notes>
  <HiddenSlides>0</HiddenSlides>
  <MMClips>0</MMClips>
  <ScaleCrop>false</ScaleCrop>
  <HeadingPairs>
    <vt:vector size="6" baseType="variant">
      <vt:variant>
        <vt:lpstr>已用的字体</vt:lpstr>
      </vt:variant>
      <vt:variant>
        <vt:i4>24</vt:i4>
      </vt:variant>
      <vt:variant>
        <vt:lpstr>主题</vt:lpstr>
      </vt:variant>
      <vt:variant>
        <vt:i4>3</vt:i4>
      </vt:variant>
      <vt:variant>
        <vt:lpstr>幻灯片标题</vt:lpstr>
      </vt:variant>
      <vt:variant>
        <vt:i4>44</vt:i4>
      </vt:variant>
    </vt:vector>
  </HeadingPairs>
  <TitlesOfParts>
    <vt:vector size="71" baseType="lpstr">
      <vt:lpstr>Arial</vt:lpstr>
      <vt:lpstr>宋体</vt:lpstr>
      <vt:lpstr>Wingdings</vt:lpstr>
      <vt:lpstr>Constantia</vt:lpstr>
      <vt:lpstr>Calibri</vt:lpstr>
      <vt:lpstr>隶书</vt:lpstr>
      <vt:lpstr>Wingdings 2</vt:lpstr>
      <vt:lpstr>Wingdings 2</vt:lpstr>
      <vt:lpstr>微软雅黑</vt:lpstr>
      <vt:lpstr>仿宋_GB2312</vt:lpstr>
      <vt:lpstr>汉仪君黑-55W</vt:lpstr>
      <vt:lpstr>黑体</vt:lpstr>
      <vt:lpstr>汉仪君黑-75简</vt:lpstr>
      <vt:lpstr>Impact</vt:lpstr>
      <vt:lpstr>Segoe UI</vt:lpstr>
      <vt:lpstr>Wingdings</vt:lpstr>
      <vt:lpstr>Arial Unicode MS</vt:lpstr>
      <vt:lpstr>Garamond</vt:lpstr>
      <vt:lpstr>FangSong_GB2312</vt:lpstr>
      <vt:lpstr>Times New Roman</vt:lpstr>
      <vt:lpstr>华文新魏</vt:lpstr>
      <vt:lpstr>TimesNewRomanPSMT</vt:lpstr>
      <vt:lpstr>Times New Roman</vt:lpstr>
      <vt:lpstr>微软雅黑 Light</vt:lpstr>
      <vt:lpstr>流畅</vt:lpstr>
      <vt:lpstr>1_Office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2.系统申请 </vt:lpstr>
      <vt:lpstr>系统申请内容和要求 </vt:lpstr>
      <vt:lpstr>PowerPoint 演示文稿</vt:lpstr>
      <vt:lpstr>学位申请状态</vt:lpstr>
      <vt:lpstr>PowerPoint 演示文稿</vt:lpstr>
      <vt:lpstr>PowerPoint 演示文稿</vt:lpstr>
      <vt:lpstr>PowerPoint 演示文稿</vt:lpstr>
      <vt:lpstr>PowerPoint 演示文稿</vt:lpstr>
      <vt:lpstr>学院系统审核界面</vt:lpstr>
      <vt:lpstr>PowerPoint 演示文稿</vt:lpstr>
      <vt:lpstr>PowerPoint 演示文稿</vt:lpstr>
      <vt:lpstr>PowerPoint 演示文稿</vt:lpstr>
      <vt:lpstr>PowerPoint 演示文稿</vt:lpstr>
      <vt:lpstr>2.评阅结果判定</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学位论文归档</vt:lpstr>
      <vt:lpstr>毕业生登记表</vt:lpstr>
      <vt:lpstr>学位审核</vt:lpstr>
      <vt:lpstr>证书发放</vt:lpstr>
      <vt:lpstr>PowerPoint 演示文稿</vt:lpstr>
      <vt:lpstr>PowerPoint 演示文稿</vt:lpstr>
      <vt:lpstr>预答辩表</vt:lpstr>
      <vt:lpstr>学位申请书 （一式两份，原件）</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ljh</dc:creator>
  <cp:lastModifiedBy>小八</cp:lastModifiedBy>
  <cp:revision>714</cp:revision>
  <dcterms:created xsi:type="dcterms:W3CDTF">2006-10-14T04:28:00Z</dcterms:created>
  <dcterms:modified xsi:type="dcterms:W3CDTF">2023-09-14T09:06:21Z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E58F86166BA34B2E92B9031D1CAE738E_13</vt:lpwstr>
  </property>
</Properties>
</file>