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47"/>
  </p:handoutMasterIdLst>
  <p:sldIdLst>
    <p:sldId id="432" r:id="rId3"/>
    <p:sldId id="503" r:id="rId4"/>
    <p:sldId id="675" r:id="rId5"/>
    <p:sldId id="538" r:id="rId6"/>
    <p:sldId id="518" r:id="rId7"/>
    <p:sldId id="717" r:id="rId8"/>
    <p:sldId id="485" r:id="rId9"/>
    <p:sldId id="458" r:id="rId10"/>
    <p:sldId id="459" r:id="rId11"/>
    <p:sldId id="501" r:id="rId13"/>
    <p:sldId id="520" r:id="rId14"/>
    <p:sldId id="521" r:id="rId15"/>
    <p:sldId id="540" r:id="rId16"/>
    <p:sldId id="539" r:id="rId17"/>
    <p:sldId id="523" r:id="rId18"/>
    <p:sldId id="532" r:id="rId19"/>
    <p:sldId id="505" r:id="rId20"/>
    <p:sldId id="506" r:id="rId21"/>
    <p:sldId id="507" r:id="rId22"/>
    <p:sldId id="510" r:id="rId23"/>
    <p:sldId id="527" r:id="rId24"/>
    <p:sldId id="478" r:id="rId25"/>
    <p:sldId id="487" r:id="rId26"/>
    <p:sldId id="531" r:id="rId27"/>
    <p:sldId id="511" r:id="rId28"/>
    <p:sldId id="512" r:id="rId29"/>
    <p:sldId id="535" r:id="rId30"/>
    <p:sldId id="477" r:id="rId31"/>
    <p:sldId id="513" r:id="rId32"/>
    <p:sldId id="467" r:id="rId33"/>
    <p:sldId id="471" r:id="rId34"/>
    <p:sldId id="472" r:id="rId35"/>
    <p:sldId id="479" r:id="rId36"/>
    <p:sldId id="514" r:id="rId37"/>
    <p:sldId id="541" r:id="rId38"/>
    <p:sldId id="470" r:id="rId39"/>
    <p:sldId id="491" r:id="rId40"/>
    <p:sldId id="474" r:id="rId41"/>
    <p:sldId id="475" r:id="rId42"/>
    <p:sldId id="476" r:id="rId43"/>
    <p:sldId id="484" r:id="rId44"/>
    <p:sldId id="536" r:id="rId45"/>
    <p:sldId id="718" r:id="rId46"/>
  </p:sldIdLst>
  <p:sldSz cx="9144000" cy="6858000" type="screen4x3"/>
  <p:notesSz cx="6858000" cy="9144000"/>
  <p:custDataLst>
    <p:tags r:id="rId5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00FF"/>
    <a:srgbClr val="FF0000"/>
    <a:srgbClr val="FF6600"/>
    <a:srgbClr val="006600"/>
    <a:srgbClr val="A50021"/>
    <a:srgbClr val="0000CC"/>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5"/>
    <p:restoredTop sz="94180"/>
  </p:normalViewPr>
  <p:slideViewPr>
    <p:cSldViewPr showGuides="1">
      <p:cViewPr varScale="1">
        <p:scale>
          <a:sx n="107" d="100"/>
          <a:sy n="107" d="100"/>
        </p:scale>
        <p:origin x="-1734" y="-90"/>
      </p:cViewPr>
      <p:guideLst>
        <p:guide orient="horz" pos="2160"/>
        <p:guide pos="290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gs" Target="tags/tag2.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smtClean="0"/>
            <a:t>提交申请</a:t>
          </a:r>
          <a:endParaRPr lang="zh-CN" altLang="en-US" dirty="0"/>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smtClean="0"/>
            <a:t>资格审查</a:t>
          </a:r>
          <a:endParaRPr lang="zh-CN" altLang="en-US" dirty="0"/>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smtClean="0"/>
            <a:t>论文评阅</a:t>
          </a:r>
          <a:endParaRPr lang="zh-CN" altLang="en-US" dirty="0"/>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smtClean="0"/>
            <a:t>学位论文答辩</a:t>
          </a:r>
          <a:endParaRPr lang="zh-CN" altLang="en-US" dirty="0"/>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smtClean="0"/>
            <a:t>资料上交</a:t>
          </a:r>
          <a:endParaRPr lang="zh-CN" altLang="en-US" dirty="0"/>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smtClean="0"/>
            <a:t>学位审核</a:t>
          </a:r>
          <a:endParaRPr lang="zh-CN" altLang="en-US" dirty="0"/>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smtClean="0"/>
            <a:t>离校、发证</a:t>
          </a:r>
          <a:endParaRPr lang="zh-CN" altLang="en-US" dirty="0"/>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smtClean="0"/>
            <a:t>资料归档</a:t>
          </a:r>
          <a:endParaRPr lang="zh-CN" altLang="en-US" dirty="0"/>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t>
        <a:bodyPr/>
        <a:lstStyle/>
        <a:p>
          <a:endParaRPr lang="zh-CN" altLang="en-US"/>
        </a:p>
      </dgm:t>
    </dgm:pt>
    <dgm:pt modelId="{CA0E794A-8E01-4168-B578-33D100C51FB5}" type="pres">
      <dgm:prSet presAssocID="{8DE77EC6-0BEE-4A5A-A93E-252903918BF0}" presName="node" presStyleLbl="node1" presStyleIdx="0" presStyleCnt="8">
        <dgm:presLayoutVars>
          <dgm:bulletEnabled val="1"/>
        </dgm:presLayoutVars>
      </dgm:prSet>
      <dgm:spPr/>
      <dgm:t>
        <a:bodyPr/>
        <a:lstStyle/>
        <a:p>
          <a:endParaRPr lang="zh-CN" altLang="en-US"/>
        </a:p>
      </dgm:t>
    </dgm:pt>
    <dgm:pt modelId="{2EB096D9-3CA4-42A0-A89A-ECA5F576EEED}" type="pres">
      <dgm:prSet presAssocID="{C7026700-B6EC-48F1-BFFA-1639918F4C26}" presName="sibTrans" presStyleLbl="sibTrans2D1" presStyleIdx="0" presStyleCnt="7"/>
      <dgm:spPr/>
      <dgm:t>
        <a:bodyPr/>
        <a:lstStyle/>
        <a:p>
          <a:endParaRPr lang="zh-CN" altLang="en-US"/>
        </a:p>
      </dgm:t>
    </dgm:pt>
    <dgm:pt modelId="{25FE534E-DA4A-4AAA-9A95-50AE3E1A2A7A}" type="pres">
      <dgm:prSet presAssocID="{C7026700-B6EC-48F1-BFFA-1639918F4C26}" presName="connectorText" presStyleLbl="sibTrans2D1" presStyleIdx="0" presStyleCnt="7"/>
      <dgm:spPr/>
      <dgm:t>
        <a:bodyPr/>
        <a:lstStyle/>
        <a:p>
          <a:endParaRPr lang="zh-CN" altLang="en-US"/>
        </a:p>
      </dgm:t>
    </dgm:pt>
    <dgm:pt modelId="{95082986-4915-459A-8E5A-870D468EE0E2}" type="pres">
      <dgm:prSet presAssocID="{932149E2-842B-4D25-B43D-3649BF2A0F4A}" presName="node" presStyleLbl="node1" presStyleIdx="1" presStyleCnt="8">
        <dgm:presLayoutVars>
          <dgm:bulletEnabled val="1"/>
        </dgm:presLayoutVars>
      </dgm:prSet>
      <dgm:spPr/>
      <dgm:t>
        <a:bodyPr/>
        <a:lstStyle/>
        <a:p>
          <a:endParaRPr lang="zh-CN" altLang="en-US"/>
        </a:p>
      </dgm:t>
    </dgm:pt>
    <dgm:pt modelId="{88E3D765-1424-4626-93E5-378543E8C27B}" type="pres">
      <dgm:prSet presAssocID="{F6A6FE0C-8C62-46C6-9A90-FC3E493C6EE0}" presName="sibTrans" presStyleLbl="sibTrans2D1" presStyleIdx="1" presStyleCnt="7"/>
      <dgm:spPr/>
      <dgm:t>
        <a:bodyPr/>
        <a:lstStyle/>
        <a:p>
          <a:endParaRPr lang="zh-CN" altLang="en-US"/>
        </a:p>
      </dgm:t>
    </dgm:pt>
    <dgm:pt modelId="{A8BFEDB3-EC5B-4C3B-9A77-2C61FB39D909}" type="pres">
      <dgm:prSet presAssocID="{F6A6FE0C-8C62-46C6-9A90-FC3E493C6EE0}" presName="connectorText" presStyleLbl="sibTrans2D1" presStyleIdx="1" presStyleCnt="7"/>
      <dgm:spPr/>
      <dgm:t>
        <a:bodyPr/>
        <a:lstStyle/>
        <a:p>
          <a:endParaRPr lang="zh-CN" altLang="en-US"/>
        </a:p>
      </dgm:t>
    </dgm:pt>
    <dgm:pt modelId="{20EDFF22-AF38-4E50-A4AE-0ECADD0138CF}" type="pres">
      <dgm:prSet presAssocID="{9B2958E3-C7C0-499E-8850-F1B04F1632AA}" presName="node" presStyleLbl="node1" presStyleIdx="2" presStyleCnt="8">
        <dgm:presLayoutVars>
          <dgm:bulletEnabled val="1"/>
        </dgm:presLayoutVars>
      </dgm:prSet>
      <dgm:spPr/>
      <dgm:t>
        <a:bodyPr/>
        <a:lstStyle/>
        <a:p>
          <a:endParaRPr lang="zh-CN" altLang="en-US"/>
        </a:p>
      </dgm:t>
    </dgm:pt>
    <dgm:pt modelId="{76212475-6BCF-4432-B4FA-87023E1F8EC7}" type="pres">
      <dgm:prSet presAssocID="{F38A9033-71DA-4469-B23C-36D63D80C6EB}" presName="sibTrans" presStyleLbl="sibTrans2D1" presStyleIdx="2" presStyleCnt="7" custLinFactNeighborX="17066" custLinFactNeighborY="28116"/>
      <dgm:spPr/>
      <dgm:t>
        <a:bodyPr/>
        <a:lstStyle/>
        <a:p>
          <a:endParaRPr lang="zh-CN" altLang="en-US"/>
        </a:p>
      </dgm:t>
    </dgm:pt>
    <dgm:pt modelId="{E2453C59-1424-4314-9D9D-89CB056EAB17}" type="pres">
      <dgm:prSet presAssocID="{F38A9033-71DA-4469-B23C-36D63D80C6EB}" presName="connectorText" presStyleLbl="sibTrans2D1" presStyleIdx="2" presStyleCnt="7"/>
      <dgm:spPr/>
      <dgm:t>
        <a:bodyPr/>
        <a:lstStyle/>
        <a:p>
          <a:endParaRPr lang="zh-CN" altLang="en-US"/>
        </a:p>
      </dgm:t>
    </dgm:pt>
    <dgm:pt modelId="{7E2BB856-45E4-4F53-ACE2-E10DEC2823C1}" type="pres">
      <dgm:prSet presAssocID="{388C4D57-8FE4-4C78-A73D-F2DB7DAD59D5}" presName="node" presStyleLbl="node1" presStyleIdx="3" presStyleCnt="8">
        <dgm:presLayoutVars>
          <dgm:bulletEnabled val="1"/>
        </dgm:presLayoutVars>
      </dgm:prSet>
      <dgm:spPr/>
      <dgm:t>
        <a:bodyPr/>
        <a:lstStyle/>
        <a:p>
          <a:endParaRPr lang="zh-CN" altLang="en-US"/>
        </a:p>
      </dgm:t>
    </dgm:pt>
    <dgm:pt modelId="{4870AC7A-4E06-4C15-9817-A1C26095132D}" type="pres">
      <dgm:prSet presAssocID="{4864C9A3-8F95-4B82-ACA2-5D3DBB91E5C5}" presName="sibTrans" presStyleLbl="sibTrans2D1" presStyleIdx="3" presStyleCnt="7"/>
      <dgm:spPr/>
      <dgm:t>
        <a:bodyPr/>
        <a:lstStyle/>
        <a:p>
          <a:endParaRPr lang="zh-CN" altLang="en-US"/>
        </a:p>
      </dgm:t>
    </dgm:pt>
    <dgm:pt modelId="{426CCA2C-B01C-4267-A4A7-10F25DF2E6C4}" type="pres">
      <dgm:prSet presAssocID="{4864C9A3-8F95-4B82-ACA2-5D3DBB91E5C5}" presName="connectorText" presStyleLbl="sibTrans2D1" presStyleIdx="3" presStyleCnt="7"/>
      <dgm:spPr/>
      <dgm:t>
        <a:bodyPr/>
        <a:lstStyle/>
        <a:p>
          <a:endParaRPr lang="zh-CN" altLang="en-US"/>
        </a:p>
      </dgm:t>
    </dgm:pt>
    <dgm:pt modelId="{AEDDFAEA-EB05-4F26-8514-EA0E5499482A}" type="pres">
      <dgm:prSet presAssocID="{F2E0EDB2-66EA-4B5B-827B-8C4A3933CC1B}" presName="node" presStyleLbl="node1" presStyleIdx="4" presStyleCnt="8">
        <dgm:presLayoutVars>
          <dgm:bulletEnabled val="1"/>
        </dgm:presLayoutVars>
      </dgm:prSet>
      <dgm:spPr/>
      <dgm:t>
        <a:bodyPr/>
        <a:lstStyle/>
        <a:p>
          <a:endParaRPr lang="zh-CN" altLang="en-US"/>
        </a:p>
      </dgm:t>
    </dgm:pt>
    <dgm:pt modelId="{ADEAE845-8CC4-4C89-9FFB-FA74AE835406}" type="pres">
      <dgm:prSet presAssocID="{4D3CCC9B-11FA-4A81-8230-AD5F4AE6171D}" presName="sibTrans" presStyleLbl="sibTrans2D1" presStyleIdx="4" presStyleCnt="7"/>
      <dgm:spPr/>
      <dgm:t>
        <a:bodyPr/>
        <a:lstStyle/>
        <a:p>
          <a:endParaRPr lang="zh-CN" altLang="en-US"/>
        </a:p>
      </dgm:t>
    </dgm:pt>
    <dgm:pt modelId="{21776B42-1FC9-429D-83D4-4FF72DADE73F}" type="pres">
      <dgm:prSet presAssocID="{4D3CCC9B-11FA-4A81-8230-AD5F4AE6171D}" presName="connectorText" presStyleLbl="sibTrans2D1" presStyleIdx="4" presStyleCnt="7"/>
      <dgm:spPr/>
      <dgm:t>
        <a:bodyPr/>
        <a:lstStyle/>
        <a:p>
          <a:endParaRPr lang="zh-CN" altLang="en-US"/>
        </a:p>
      </dgm:t>
    </dgm:pt>
    <dgm:pt modelId="{7E3B0C5B-20E3-4962-9F4E-E6EFDE3EF9C8}" type="pres">
      <dgm:prSet presAssocID="{811B8075-AF1A-4374-9ADC-E034F66F8DF1}" presName="node" presStyleLbl="node1" presStyleIdx="5" presStyleCnt="8">
        <dgm:presLayoutVars>
          <dgm:bulletEnabled val="1"/>
        </dgm:presLayoutVars>
      </dgm:prSet>
      <dgm:spPr/>
      <dgm:t>
        <a:bodyPr/>
        <a:lstStyle/>
        <a:p>
          <a:endParaRPr lang="zh-CN" altLang="en-US"/>
        </a:p>
      </dgm:t>
    </dgm:pt>
    <dgm:pt modelId="{EA8ED2F9-42E6-44D6-9111-5804E77A3AB5}" type="pres">
      <dgm:prSet presAssocID="{66043D77-ED22-4706-B4F8-58732516150D}" presName="sibTrans" presStyleLbl="sibTrans2D1" presStyleIdx="5" presStyleCnt="7" custLinFactNeighborX="85" custLinFactNeighborY="34520"/>
      <dgm:spPr/>
      <dgm:t>
        <a:bodyPr/>
        <a:lstStyle/>
        <a:p>
          <a:endParaRPr lang="zh-CN" altLang="en-US"/>
        </a:p>
      </dgm:t>
    </dgm:pt>
    <dgm:pt modelId="{D77F76D7-32F7-40AF-813E-69E1C4B4D11F}" type="pres">
      <dgm:prSet presAssocID="{66043D77-ED22-4706-B4F8-58732516150D}" presName="connectorText" presStyleLbl="sibTrans2D1" presStyleIdx="5" presStyleCnt="7"/>
      <dgm:spPr/>
      <dgm:t>
        <a:bodyPr/>
        <a:lstStyle/>
        <a:p>
          <a:endParaRPr lang="zh-CN" altLang="en-US"/>
        </a:p>
      </dgm:t>
    </dgm:pt>
    <dgm:pt modelId="{38207FFC-7DA8-4DC0-928F-03311121FC17}" type="pres">
      <dgm:prSet presAssocID="{2547D2B4-14D9-4D61-96F0-77F8C9C74311}" presName="node" presStyleLbl="node1" presStyleIdx="6" presStyleCnt="8">
        <dgm:presLayoutVars>
          <dgm:bulletEnabled val="1"/>
        </dgm:presLayoutVars>
      </dgm:prSet>
      <dgm:spPr/>
      <dgm:t>
        <a:bodyPr/>
        <a:lstStyle/>
        <a:p>
          <a:endParaRPr lang="zh-CN" altLang="en-US"/>
        </a:p>
      </dgm:t>
    </dgm:pt>
    <dgm:pt modelId="{E5DB17A8-0107-4908-9322-CE3BAD7E1467}" type="pres">
      <dgm:prSet presAssocID="{DD99ED9D-CCC3-4320-9E0D-614BC1392D97}" presName="sibTrans" presStyleLbl="sibTrans2D1" presStyleIdx="6" presStyleCnt="7"/>
      <dgm:spPr/>
      <dgm:t>
        <a:bodyPr/>
        <a:lstStyle/>
        <a:p>
          <a:endParaRPr lang="zh-CN" altLang="en-US"/>
        </a:p>
      </dgm:t>
    </dgm:pt>
    <dgm:pt modelId="{D7E7EBBC-36CA-4AB8-9212-7717AC8513AA}" type="pres">
      <dgm:prSet presAssocID="{DD99ED9D-CCC3-4320-9E0D-614BC1392D97}" presName="connectorText" presStyleLbl="sibTrans2D1" presStyleIdx="6" presStyleCnt="7"/>
      <dgm:spPr/>
      <dgm:t>
        <a:bodyPr/>
        <a:lstStyle/>
        <a:p>
          <a:endParaRPr lang="zh-CN" altLang="en-US"/>
        </a:p>
      </dgm:t>
    </dgm:pt>
    <dgm:pt modelId="{F7123316-DD94-458C-8632-361731EB9E7C}" type="pres">
      <dgm:prSet presAssocID="{E0613D73-85A2-4711-9010-577FC238E08F}" presName="node" presStyleLbl="node1" presStyleIdx="7" presStyleCnt="8">
        <dgm:presLayoutVars>
          <dgm:bulletEnabled val="1"/>
        </dgm:presLayoutVars>
      </dgm:prSet>
      <dgm:spPr/>
      <dgm:t>
        <a:bodyPr/>
        <a:lstStyle/>
        <a:p>
          <a:endParaRPr lang="zh-CN" altLang="en-US"/>
        </a:p>
      </dgm:t>
    </dgm:pt>
  </dgm:ptLst>
  <dgm:cxnLst>
    <dgm:cxn modelId="{F1788519-AD75-470A-8D50-A528FDB2F9E1}" srcId="{BC1B3787-573C-4CA7-9899-277C6A1E6756}" destId="{932149E2-842B-4D25-B43D-3649BF2A0F4A}" srcOrd="1" destOrd="0" parTransId="{A941C1B2-7CCB-4B91-A7D7-27787AAA23AA}" sibTransId="{F6A6FE0C-8C62-46C6-9A90-FC3E493C6EE0}"/>
    <dgm:cxn modelId="{D664F3E1-3970-4D0D-B8D2-41A008152C38}" type="presOf" srcId="{4864C9A3-8F95-4B82-ACA2-5D3DBB91E5C5}" destId="{4870AC7A-4E06-4C15-9817-A1C26095132D}"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55561C7F-337A-4A73-B410-524975C37097}" type="presOf" srcId="{811B8075-AF1A-4374-9ADC-E034F66F8DF1}" destId="{7E3B0C5B-20E3-4962-9F4E-E6EFDE3EF9C8}"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E1FE3C4E-2064-4879-9F25-EF14D08D91A2}" type="presOf" srcId="{66043D77-ED22-4706-B4F8-58732516150D}" destId="{D77F76D7-32F7-40AF-813E-69E1C4B4D11F}" srcOrd="1" destOrd="0" presId="urn:microsoft.com/office/officeart/2005/8/layout/process5#1"/>
    <dgm:cxn modelId="{C8955982-5F06-405F-9D08-0BB5D01A4A81}" type="presOf" srcId="{C7026700-B6EC-48F1-BFFA-1639918F4C26}" destId="{25FE534E-DA4A-4AAA-9A95-50AE3E1A2A7A}" srcOrd="1" destOrd="0" presId="urn:microsoft.com/office/officeart/2005/8/layout/process5#1"/>
    <dgm:cxn modelId="{E80656DC-6E79-44D0-8A9B-F8A526BEE7A9}" type="presOf" srcId="{BC1B3787-573C-4CA7-9899-277C6A1E6756}" destId="{5B126CAA-4C5E-4547-9E12-6D68B865D9CB}" srcOrd="0" destOrd="0" presId="urn:microsoft.com/office/officeart/2005/8/layout/process5#1"/>
    <dgm:cxn modelId="{36EEDDA1-7500-4705-A367-940EE529541B}" type="presOf" srcId="{C7026700-B6EC-48F1-BFFA-1639918F4C26}" destId="{2EB096D9-3CA4-42A0-A89A-ECA5F576EEED}" srcOrd="0" destOrd="0" presId="urn:microsoft.com/office/officeart/2005/8/layout/process5#1"/>
    <dgm:cxn modelId="{C6E88446-5B8B-40BD-8F1E-4705CD7A395C}" srcId="{BC1B3787-573C-4CA7-9899-277C6A1E6756}" destId="{8DE77EC6-0BEE-4A5A-A93E-252903918BF0}" srcOrd="0" destOrd="0" parTransId="{16322184-0FFD-4D2C-A43F-B20095AB9FF5}" sibTransId="{C7026700-B6EC-48F1-BFFA-1639918F4C26}"/>
    <dgm:cxn modelId="{DE5E1CA5-5828-4C3E-8473-D25F2AF4422C}" type="presOf" srcId="{4D3CCC9B-11FA-4A81-8230-AD5F4AE6171D}" destId="{ADEAE845-8CC4-4C89-9FFB-FA74AE835406}" srcOrd="0" destOrd="0" presId="urn:microsoft.com/office/officeart/2005/8/layout/process5#1"/>
    <dgm:cxn modelId="{67A95C4C-4585-42D0-AFA6-52DFD600B4C0}" type="presOf" srcId="{F38A9033-71DA-4469-B23C-36D63D80C6EB}" destId="{E2453C59-1424-4314-9D9D-89CB056EAB17}" srcOrd="1" destOrd="0" presId="urn:microsoft.com/office/officeart/2005/8/layout/process5#1"/>
    <dgm:cxn modelId="{A549C654-7553-4DE1-A58C-90ECC87CB6C8}" type="presOf" srcId="{4864C9A3-8F95-4B82-ACA2-5D3DBB91E5C5}" destId="{426CCA2C-B01C-4267-A4A7-10F25DF2E6C4}" srcOrd="1" destOrd="0" presId="urn:microsoft.com/office/officeart/2005/8/layout/process5#1"/>
    <dgm:cxn modelId="{18E7B400-57B6-4E8F-AB43-8A5BB9B7EF3C}" type="presOf" srcId="{DD99ED9D-CCC3-4320-9E0D-614BC1392D97}" destId="{E5DB17A8-0107-4908-9322-CE3BAD7E1467}" srcOrd="0" destOrd="0" presId="urn:microsoft.com/office/officeart/2005/8/layout/process5#1"/>
    <dgm:cxn modelId="{5BA5ABE4-3D01-4C1D-B7F5-15AFFAC0F4DC}" type="presOf" srcId="{66043D77-ED22-4706-B4F8-58732516150D}" destId="{EA8ED2F9-42E6-44D6-9111-5804E77A3AB5}" srcOrd="0"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717A4ABF-23CA-4ACE-9D51-A1F0DEB041E8}" type="presOf" srcId="{E0613D73-85A2-4711-9010-577FC238E08F}" destId="{F7123316-DD94-458C-8632-361731EB9E7C}"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C5370756-67E0-4CA9-ABA2-3B0786540E65}" type="presOf" srcId="{388C4D57-8FE4-4C78-A73D-F2DB7DAD59D5}" destId="{7E2BB856-45E4-4F53-ACE2-E10DEC2823C1}" srcOrd="0" destOrd="0" presId="urn:microsoft.com/office/officeart/2005/8/layout/process5#1"/>
    <dgm:cxn modelId="{A011F467-B440-4C01-B764-52119D149E18}" type="presOf" srcId="{DD99ED9D-CCC3-4320-9E0D-614BC1392D97}" destId="{D7E7EBBC-36CA-4AB8-9212-7717AC8513AA}" srcOrd="1" destOrd="0" presId="urn:microsoft.com/office/officeart/2005/8/layout/process5#1"/>
    <dgm:cxn modelId="{DE9DB547-377D-4F2E-AE5D-397CBADD4F23}" type="presOf" srcId="{F38A9033-71DA-4469-B23C-36D63D80C6EB}" destId="{76212475-6BCF-4432-B4FA-87023E1F8EC7}" srcOrd="0" destOrd="0" presId="urn:microsoft.com/office/officeart/2005/8/layout/process5#1"/>
    <dgm:cxn modelId="{5C3A9E4F-8D9B-40B6-9FF3-7E39B0DB7119}" type="presOf" srcId="{F6A6FE0C-8C62-46C6-9A90-FC3E493C6EE0}" destId="{88E3D765-1424-4626-93E5-378543E8C27B}" srcOrd="0" destOrd="0" presId="urn:microsoft.com/office/officeart/2005/8/layout/process5#1"/>
    <dgm:cxn modelId="{AB2858FB-88F9-4890-9EDF-ACEF1CA54B44}" type="presOf" srcId="{932149E2-842B-4D25-B43D-3649BF2A0F4A}" destId="{95082986-4915-459A-8E5A-870D468EE0E2}" srcOrd="0" destOrd="0" presId="urn:microsoft.com/office/officeart/2005/8/layout/process5#1"/>
    <dgm:cxn modelId="{AD6F0B6D-9109-4155-9D9C-F7BA23D8473B}" type="presOf" srcId="{9B2958E3-C7C0-499E-8850-F1B04F1632AA}" destId="{20EDFF22-AF38-4E50-A4AE-0ECADD0138CF}" srcOrd="0" destOrd="0" presId="urn:microsoft.com/office/officeart/2005/8/layout/process5#1"/>
    <dgm:cxn modelId="{3ADC57C8-A551-4CFB-BD1E-A25C493F515C}" type="presOf" srcId="{8DE77EC6-0BEE-4A5A-A93E-252903918BF0}" destId="{CA0E794A-8E01-4168-B578-33D100C51F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530E05ED-2EE5-4121-B3D5-BD67F890F782}" type="presOf" srcId="{4D3CCC9B-11FA-4A81-8230-AD5F4AE6171D}" destId="{21776B42-1FC9-429D-83D4-4FF72DADE73F}" srcOrd="1" destOrd="0" presId="urn:microsoft.com/office/officeart/2005/8/layout/process5#1"/>
    <dgm:cxn modelId="{DEABF5E0-059E-4D16-BBED-D7D188554A68}" type="presOf" srcId="{2547D2B4-14D9-4D61-96F0-77F8C9C74311}" destId="{38207FFC-7DA8-4DC0-928F-03311121FC17}" srcOrd="0" destOrd="0" presId="urn:microsoft.com/office/officeart/2005/8/layout/process5#1"/>
    <dgm:cxn modelId="{68B1102F-8FF4-46CC-9F3B-48727741F9D2}" type="presOf" srcId="{F6A6FE0C-8C62-46C6-9A90-FC3E493C6EE0}" destId="{A8BFEDB3-EC5B-4C3B-9A77-2C61FB39D909}" srcOrd="1" destOrd="0" presId="urn:microsoft.com/office/officeart/2005/8/layout/process5#1"/>
    <dgm:cxn modelId="{BDFD74FB-6021-4E92-85B3-D8A80D7660E6}" type="presOf" srcId="{F2E0EDB2-66EA-4B5B-827B-8C4A3933CC1B}" destId="{AEDDFAEA-EB05-4F26-8514-EA0E5499482A}" srcOrd="0"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F8F0B4A1-1022-40B6-9BE5-C83F47C7FF9D}" type="presParOf" srcId="{5B126CAA-4C5E-4547-9E12-6D68B865D9CB}" destId="{CA0E794A-8E01-4168-B578-33D100C51FB5}" srcOrd="0" destOrd="0" presId="urn:microsoft.com/office/officeart/2005/8/layout/process5#1"/>
    <dgm:cxn modelId="{BB75E116-FE60-4D1E-B02A-96033F1CC658}" type="presParOf" srcId="{5B126CAA-4C5E-4547-9E12-6D68B865D9CB}" destId="{2EB096D9-3CA4-42A0-A89A-ECA5F576EEED}" srcOrd="1" destOrd="0" presId="urn:microsoft.com/office/officeart/2005/8/layout/process5#1"/>
    <dgm:cxn modelId="{B24D269F-3A43-4E82-8FCF-6F921B091ED7}" type="presParOf" srcId="{2EB096D9-3CA4-42A0-A89A-ECA5F576EEED}" destId="{25FE534E-DA4A-4AAA-9A95-50AE3E1A2A7A}" srcOrd="0" destOrd="0" presId="urn:microsoft.com/office/officeart/2005/8/layout/process5#1"/>
    <dgm:cxn modelId="{0F048178-5758-4791-BE17-C2DCA1136A98}" type="presParOf" srcId="{5B126CAA-4C5E-4547-9E12-6D68B865D9CB}" destId="{95082986-4915-459A-8E5A-870D468EE0E2}" srcOrd="2" destOrd="0" presId="urn:microsoft.com/office/officeart/2005/8/layout/process5#1"/>
    <dgm:cxn modelId="{AE94BFBA-CF68-473E-ACF8-5D36ACAD4D41}" type="presParOf" srcId="{5B126CAA-4C5E-4547-9E12-6D68B865D9CB}" destId="{88E3D765-1424-4626-93E5-378543E8C27B}" srcOrd="3" destOrd="0" presId="urn:microsoft.com/office/officeart/2005/8/layout/process5#1"/>
    <dgm:cxn modelId="{3688E940-6981-4DF1-B600-9C59C5F3796F}" type="presParOf" srcId="{88E3D765-1424-4626-93E5-378543E8C27B}" destId="{A8BFEDB3-EC5B-4C3B-9A77-2C61FB39D909}" srcOrd="0" destOrd="0" presId="urn:microsoft.com/office/officeart/2005/8/layout/process5#1"/>
    <dgm:cxn modelId="{DB74DC13-8C4F-4B28-97B9-48C96E94A412}" type="presParOf" srcId="{5B126CAA-4C5E-4547-9E12-6D68B865D9CB}" destId="{20EDFF22-AF38-4E50-A4AE-0ECADD0138CF}" srcOrd="4" destOrd="0" presId="urn:microsoft.com/office/officeart/2005/8/layout/process5#1"/>
    <dgm:cxn modelId="{69A871EE-832B-49D8-B760-C31D66C700CF}" type="presParOf" srcId="{5B126CAA-4C5E-4547-9E12-6D68B865D9CB}" destId="{76212475-6BCF-4432-B4FA-87023E1F8EC7}" srcOrd="5" destOrd="0" presId="urn:microsoft.com/office/officeart/2005/8/layout/process5#1"/>
    <dgm:cxn modelId="{4B2F678D-C578-498F-B92E-E29FA2C67F21}" type="presParOf" srcId="{76212475-6BCF-4432-B4FA-87023E1F8EC7}" destId="{E2453C59-1424-4314-9D9D-89CB056EAB17}" srcOrd="0" destOrd="0" presId="urn:microsoft.com/office/officeart/2005/8/layout/process5#1"/>
    <dgm:cxn modelId="{B7D1B6B3-17A3-48D6-B764-A465E9C8C1E8}" type="presParOf" srcId="{5B126CAA-4C5E-4547-9E12-6D68B865D9CB}" destId="{7E2BB856-45E4-4F53-ACE2-E10DEC2823C1}" srcOrd="6" destOrd="0" presId="urn:microsoft.com/office/officeart/2005/8/layout/process5#1"/>
    <dgm:cxn modelId="{8EC975F4-13B4-4E8E-9C88-0B877EF3498B}" type="presParOf" srcId="{5B126CAA-4C5E-4547-9E12-6D68B865D9CB}" destId="{4870AC7A-4E06-4C15-9817-A1C26095132D}" srcOrd="7" destOrd="0" presId="urn:microsoft.com/office/officeart/2005/8/layout/process5#1"/>
    <dgm:cxn modelId="{6EA99D0B-EC62-437D-95FA-2E5D7EFD7BD8}" type="presParOf" srcId="{4870AC7A-4E06-4C15-9817-A1C26095132D}" destId="{426CCA2C-B01C-4267-A4A7-10F25DF2E6C4}" srcOrd="0" destOrd="0" presId="urn:microsoft.com/office/officeart/2005/8/layout/process5#1"/>
    <dgm:cxn modelId="{874308B4-9434-44C1-949F-E4C8F95955EF}" type="presParOf" srcId="{5B126CAA-4C5E-4547-9E12-6D68B865D9CB}" destId="{AEDDFAEA-EB05-4F26-8514-EA0E5499482A}" srcOrd="8" destOrd="0" presId="urn:microsoft.com/office/officeart/2005/8/layout/process5#1"/>
    <dgm:cxn modelId="{309D9312-5969-40B8-B8E0-E4256C54B0D7}" type="presParOf" srcId="{5B126CAA-4C5E-4547-9E12-6D68B865D9CB}" destId="{ADEAE845-8CC4-4C89-9FFB-FA74AE835406}" srcOrd="9" destOrd="0" presId="urn:microsoft.com/office/officeart/2005/8/layout/process5#1"/>
    <dgm:cxn modelId="{4CFC64B7-18D8-4643-AA1B-B60F2944BB8B}" type="presParOf" srcId="{ADEAE845-8CC4-4C89-9FFB-FA74AE835406}" destId="{21776B42-1FC9-429D-83D4-4FF72DADE73F}" srcOrd="0" destOrd="0" presId="urn:microsoft.com/office/officeart/2005/8/layout/process5#1"/>
    <dgm:cxn modelId="{CDE7EDBC-C91E-4290-B108-EA3FCC19FBF9}" type="presParOf" srcId="{5B126CAA-4C5E-4547-9E12-6D68B865D9CB}" destId="{7E3B0C5B-20E3-4962-9F4E-E6EFDE3EF9C8}" srcOrd="10" destOrd="0" presId="urn:microsoft.com/office/officeart/2005/8/layout/process5#1"/>
    <dgm:cxn modelId="{DA619798-53C1-4567-87D6-8B965F5BA595}" type="presParOf" srcId="{5B126CAA-4C5E-4547-9E12-6D68B865D9CB}" destId="{EA8ED2F9-42E6-44D6-9111-5804E77A3AB5}" srcOrd="11" destOrd="0" presId="urn:microsoft.com/office/officeart/2005/8/layout/process5#1"/>
    <dgm:cxn modelId="{60AC59DA-A3B8-4712-ACE7-E3BDE4B40979}" type="presParOf" srcId="{EA8ED2F9-42E6-44D6-9111-5804E77A3AB5}" destId="{D77F76D7-32F7-40AF-813E-69E1C4B4D11F}" srcOrd="0" destOrd="0" presId="urn:microsoft.com/office/officeart/2005/8/layout/process5#1"/>
    <dgm:cxn modelId="{9E616CC6-C748-479D-8AAF-9E90207926B2}" type="presParOf" srcId="{5B126CAA-4C5E-4547-9E12-6D68B865D9CB}" destId="{38207FFC-7DA8-4DC0-928F-03311121FC17}" srcOrd="12" destOrd="0" presId="urn:microsoft.com/office/officeart/2005/8/layout/process5#1"/>
    <dgm:cxn modelId="{E4A67EDE-2BD3-4C5A-8781-776C10439170}" type="presParOf" srcId="{5B126CAA-4C5E-4547-9E12-6D68B865D9CB}" destId="{E5DB17A8-0107-4908-9322-CE3BAD7E1467}" srcOrd="13" destOrd="0" presId="urn:microsoft.com/office/officeart/2005/8/layout/process5#1"/>
    <dgm:cxn modelId="{C943F1F0-54C9-4B26-A2B9-4D1CABF87A67}" type="presParOf" srcId="{E5DB17A8-0107-4908-9322-CE3BAD7E1467}" destId="{D7E7EBBC-36CA-4AB8-9212-7717AC8513AA}" srcOrd="0" destOrd="0" presId="urn:microsoft.com/office/officeart/2005/8/layout/process5#1"/>
    <dgm:cxn modelId="{70257C44-1B3A-4A14-B804-9BF6EF3FC251}"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C43DF-581C-4476-B0B7-45503A9AB53B}" type="doc">
      <dgm:prSet loTypeId="urn:microsoft.com/office/officeart/2005/8/layout/hProcess4#1" loCatId="process" qsTypeId="urn:microsoft.com/office/officeart/2005/8/quickstyle/simple1#2" qsCatId="simple" csTypeId="urn:microsoft.com/office/officeart/2005/8/colors/accent1_2#2" csCatId="accent1" phldr="1"/>
      <dgm:spPr/>
      <dgm:t>
        <a:bodyPr/>
        <a:lstStyle/>
        <a:p>
          <a:endParaRPr lang="zh-CN" altLang="en-US"/>
        </a:p>
      </dgm:t>
    </dgm:pt>
    <dgm:pt modelId="{992163AD-72D9-4CE5-9A13-699CF8514E2A}">
      <dgm:prSet phldrT="[文本]"/>
      <dgm:spPr/>
      <dgm:t>
        <a:bodyPr/>
        <a:lstStyle/>
        <a:p>
          <a:r>
            <a:rPr lang="zh-CN" altLang="en-US" dirty="0" smtClean="0"/>
            <a:t>学院</a:t>
          </a:r>
          <a:endParaRPr lang="zh-CN" altLang="en-US" dirty="0"/>
        </a:p>
      </dgm:t>
    </dgm:pt>
    <dgm:pt modelId="{2DC9ED68-693D-4BB0-9DA1-DD3C62B56227}" cxnId="{447380D0-3866-4126-ADEB-B830E74EA187}" type="parTrans">
      <dgm:prSet/>
      <dgm:spPr/>
      <dgm:t>
        <a:bodyPr/>
        <a:lstStyle/>
        <a:p>
          <a:endParaRPr lang="zh-CN" altLang="en-US"/>
        </a:p>
      </dgm:t>
    </dgm:pt>
    <dgm:pt modelId="{7E24E225-AF13-4D10-8351-1DBBB3E0850C}" cxnId="{447380D0-3866-4126-ADEB-B830E74EA187}" type="sibTrans">
      <dgm:prSet/>
      <dgm:spPr/>
      <dgm:t>
        <a:bodyPr/>
        <a:lstStyle/>
        <a:p>
          <a:endParaRPr lang="zh-CN" altLang="en-US"/>
        </a:p>
      </dgm:t>
    </dgm:pt>
    <dgm:pt modelId="{8DE87166-DC93-4F9A-A72B-AE0EFC848F27}">
      <dgm:prSet phldrT="[文本]"/>
      <dgm:spPr/>
      <dgm:t>
        <a:bodyPr/>
        <a:lstStyle/>
        <a:p>
          <a:r>
            <a:rPr lang="zh-CN" altLang="en-US" dirty="0" smtClean="0"/>
            <a:t>成绩核查</a:t>
          </a:r>
          <a:endParaRPr lang="zh-CN" altLang="en-US" dirty="0"/>
        </a:p>
      </dgm:t>
    </dgm:pt>
    <dgm:pt modelId="{8D40E7EA-8822-453B-B1C1-39DD596433D0}" cxnId="{F474E711-BA28-4026-AA7E-BC62D7016540}" type="parTrans">
      <dgm:prSet/>
      <dgm:spPr/>
      <dgm:t>
        <a:bodyPr/>
        <a:lstStyle/>
        <a:p>
          <a:endParaRPr lang="zh-CN" altLang="en-US"/>
        </a:p>
      </dgm:t>
    </dgm:pt>
    <dgm:pt modelId="{897AF79B-B995-48EA-8E90-FFED12033BF9}" cxnId="{F474E711-BA28-4026-AA7E-BC62D7016540}" type="sibTrans">
      <dgm:prSet/>
      <dgm:spPr/>
      <dgm:t>
        <a:bodyPr/>
        <a:lstStyle/>
        <a:p>
          <a:endParaRPr lang="zh-CN" altLang="en-US"/>
        </a:p>
      </dgm:t>
    </dgm:pt>
    <dgm:pt modelId="{E2D40FB3-3704-4B33-BA16-B97EF53711C5}">
      <dgm:prSet phldrT="[文本]"/>
      <dgm:spPr/>
      <dgm:t>
        <a:bodyPr/>
        <a:lstStyle/>
        <a:p>
          <a:r>
            <a:rPr lang="zh-CN" altLang="en-US" dirty="0" smtClean="0"/>
            <a:t>研究生院</a:t>
          </a:r>
          <a:endParaRPr lang="zh-CN" altLang="en-US" dirty="0"/>
        </a:p>
      </dgm:t>
    </dgm:pt>
    <dgm:pt modelId="{68FD4018-1B61-46D7-AF8D-CD437E67F3D0}" cxnId="{E03FF842-3FF1-4853-A67F-7E204EE10649}" type="parTrans">
      <dgm:prSet/>
      <dgm:spPr/>
      <dgm:t>
        <a:bodyPr/>
        <a:lstStyle/>
        <a:p>
          <a:endParaRPr lang="zh-CN" altLang="en-US"/>
        </a:p>
      </dgm:t>
    </dgm:pt>
    <dgm:pt modelId="{FC1F7669-C122-47A2-8E46-6FBB2EFE49E7}" cxnId="{E03FF842-3FF1-4853-A67F-7E204EE10649}" type="sibTrans">
      <dgm:prSet/>
      <dgm:spPr/>
      <dgm:t>
        <a:bodyPr/>
        <a:lstStyle/>
        <a:p>
          <a:endParaRPr lang="zh-CN" altLang="en-US"/>
        </a:p>
      </dgm:t>
    </dgm:pt>
    <dgm:pt modelId="{32436924-6917-40B1-8C36-5EE536A27511}">
      <dgm:prSet phldrT="[文本]"/>
      <dgm:spPr/>
      <dgm:t>
        <a:bodyPr/>
        <a:lstStyle/>
        <a:p>
          <a:r>
            <a:rPr lang="zh-CN" altLang="en-US" dirty="0" smtClean="0"/>
            <a:t>成绩导入国家平台</a:t>
          </a:r>
          <a:endParaRPr lang="zh-CN" altLang="en-US" dirty="0"/>
        </a:p>
      </dgm:t>
    </dgm:pt>
    <dgm:pt modelId="{374FA354-1165-40E2-B1B6-7CE37F5D5CCD}" cxnId="{7B4ADC7E-1094-424F-BAC6-7B64DE92B975}" type="parTrans">
      <dgm:prSet/>
      <dgm:spPr/>
      <dgm:t>
        <a:bodyPr/>
        <a:lstStyle/>
        <a:p>
          <a:endParaRPr lang="zh-CN" altLang="en-US"/>
        </a:p>
      </dgm:t>
    </dgm:pt>
    <dgm:pt modelId="{7C41BF2D-F598-4A6E-B2BB-77A3FFC514C7}" cxnId="{7B4ADC7E-1094-424F-BAC6-7B64DE92B975}" type="sibTrans">
      <dgm:prSet/>
      <dgm:spPr/>
      <dgm:t>
        <a:bodyPr/>
        <a:lstStyle/>
        <a:p>
          <a:endParaRPr lang="zh-CN" altLang="en-US"/>
        </a:p>
      </dgm:t>
    </dgm:pt>
    <dgm:pt modelId="{870C483F-5150-4A48-B1B0-EB946BFD2ADC}">
      <dgm:prSet phldrT="[文本]"/>
      <dgm:spPr>
        <a:solidFill>
          <a:srgbClr val="FF0000"/>
        </a:solidFill>
      </dgm:spPr>
      <dgm:t>
        <a:bodyPr/>
        <a:lstStyle/>
        <a:p>
          <a:r>
            <a:rPr lang="zh-CN" altLang="en-US" dirty="0" smtClean="0"/>
            <a:t>同力科硕</a:t>
          </a:r>
          <a:endParaRPr lang="zh-CN" altLang="en-US" dirty="0"/>
        </a:p>
      </dgm:t>
    </dgm:pt>
    <dgm:pt modelId="{86D9539C-3C0A-4F01-85BB-94DDBCB2CE8A}" cxnId="{EBFBF899-65BF-47D8-B67C-836B265A0022}" type="parTrans">
      <dgm:prSet/>
      <dgm:spPr/>
      <dgm:t>
        <a:bodyPr/>
        <a:lstStyle/>
        <a:p>
          <a:endParaRPr lang="zh-CN" altLang="en-US"/>
        </a:p>
      </dgm:t>
    </dgm:pt>
    <dgm:pt modelId="{E48D3F1F-A203-4B2B-BC2C-41F236B276AD}" cxnId="{EBFBF899-65BF-47D8-B67C-836B265A0022}" type="sibTrans">
      <dgm:prSet/>
      <dgm:spPr/>
      <dgm:t>
        <a:bodyPr/>
        <a:lstStyle/>
        <a:p>
          <a:endParaRPr lang="zh-CN" altLang="en-US"/>
        </a:p>
      </dgm:t>
    </dgm:pt>
    <dgm:pt modelId="{F4DDAB9B-E9CD-4A56-9DF9-ACF482CE1D63}">
      <dgm:prSet phldrT="[文本]"/>
      <dgm:spPr/>
      <dgm:t>
        <a:bodyPr/>
        <a:lstStyle/>
        <a:p>
          <a:r>
            <a:rPr lang="zh-CN" altLang="en-US" dirty="0" smtClean="0"/>
            <a:t>审核申请</a:t>
          </a:r>
          <a:endParaRPr lang="zh-CN" altLang="en-US" dirty="0"/>
        </a:p>
      </dgm:t>
    </dgm:pt>
    <dgm:pt modelId="{8DAF9E6F-E16D-4786-B834-AA6EB18E0AD4}" cxnId="{592CF194-7940-41D3-AF16-8CFA3513C0E4}" type="parTrans">
      <dgm:prSet/>
      <dgm:spPr/>
      <dgm:t>
        <a:bodyPr/>
        <a:lstStyle/>
        <a:p>
          <a:endParaRPr lang="zh-CN" altLang="en-US"/>
        </a:p>
      </dgm:t>
    </dgm:pt>
    <dgm:pt modelId="{EDB97C47-2D2D-46E6-886B-3F39E870EA75}" cxnId="{592CF194-7940-41D3-AF16-8CFA3513C0E4}" type="sibTrans">
      <dgm:prSet/>
      <dgm:spPr/>
      <dgm:t>
        <a:bodyPr/>
        <a:lstStyle/>
        <a:p>
          <a:endParaRPr lang="zh-CN" altLang="en-US"/>
        </a:p>
      </dgm:t>
    </dgm:pt>
    <dgm:pt modelId="{889CFEDD-E60C-4607-9248-182F2EA32CA7}">
      <dgm:prSet phldrT="[文本]"/>
      <dgm:spPr/>
      <dgm:t>
        <a:bodyPr/>
        <a:lstStyle/>
        <a:p>
          <a:r>
            <a:rPr lang="zh-CN" altLang="en-US" dirty="0" smtClean="0"/>
            <a:t>学院</a:t>
          </a:r>
          <a:endParaRPr lang="zh-CN" altLang="en-US" dirty="0"/>
        </a:p>
      </dgm:t>
    </dgm:pt>
    <dgm:pt modelId="{466B709D-B19D-4458-9461-C3F549EE510B}" cxnId="{C4683C6D-1073-4AB5-9BD0-B321E5B1A994}" type="parTrans">
      <dgm:prSet/>
      <dgm:spPr/>
      <dgm:t>
        <a:bodyPr/>
        <a:lstStyle/>
        <a:p>
          <a:endParaRPr lang="zh-CN" altLang="en-US"/>
        </a:p>
      </dgm:t>
    </dgm:pt>
    <dgm:pt modelId="{5AD6AF99-82D1-4454-B2E2-74CCF0EA03AE}" cxnId="{C4683C6D-1073-4AB5-9BD0-B321E5B1A994}" type="sibTrans">
      <dgm:prSet/>
      <dgm:spPr/>
      <dgm:t>
        <a:bodyPr/>
        <a:lstStyle/>
        <a:p>
          <a:endParaRPr lang="zh-CN" altLang="en-US"/>
        </a:p>
      </dgm:t>
    </dgm:pt>
    <dgm:pt modelId="{E84790B5-4F0A-4FBA-B344-00A71E408312}">
      <dgm:prSet phldrT="[文本]"/>
      <dgm:spPr>
        <a:solidFill>
          <a:srgbClr val="FF0000"/>
        </a:solidFill>
      </dgm:spPr>
      <dgm:t>
        <a:bodyPr/>
        <a:lstStyle/>
        <a:p>
          <a:r>
            <a:rPr lang="zh-CN" altLang="en-US" dirty="0" smtClean="0"/>
            <a:t>同力科硕</a:t>
          </a:r>
          <a:endParaRPr lang="zh-CN" altLang="en-US" dirty="0"/>
        </a:p>
      </dgm:t>
    </dgm:pt>
    <dgm:pt modelId="{FA54D80D-D569-4B4C-9B01-1077EE8385F3}" cxnId="{142353DD-6693-4792-9CF4-98D56BB7C39B}" type="parTrans">
      <dgm:prSet/>
      <dgm:spPr/>
      <dgm:t>
        <a:bodyPr/>
        <a:lstStyle/>
        <a:p>
          <a:endParaRPr lang="zh-CN" altLang="en-US"/>
        </a:p>
      </dgm:t>
    </dgm:pt>
    <dgm:pt modelId="{A2221D29-B039-4C8E-B831-D27829592F8B}" cxnId="{142353DD-6693-4792-9CF4-98D56BB7C39B}" type="sibTrans">
      <dgm:prSet/>
      <dgm:spPr/>
      <dgm:t>
        <a:bodyPr/>
        <a:lstStyle/>
        <a:p>
          <a:endParaRPr lang="zh-CN" altLang="en-US"/>
        </a:p>
      </dgm:t>
    </dgm:pt>
    <dgm:pt modelId="{8CDA92CF-7E31-4503-B4BE-32B46C8AF10F}">
      <dgm:prSet phldrT="[文本]"/>
      <dgm:spPr/>
      <dgm:t>
        <a:bodyPr/>
        <a:lstStyle/>
        <a:p>
          <a:r>
            <a:rPr lang="zh-CN" altLang="en-US" dirty="0" smtClean="0"/>
            <a:t>学院</a:t>
          </a:r>
          <a:endParaRPr lang="zh-CN" altLang="en-US" dirty="0"/>
        </a:p>
      </dgm:t>
    </dgm:pt>
    <dgm:pt modelId="{BE4DE09B-6ACA-4E65-A2CB-0ED0CC2F4698}" cxnId="{D8BD0ACB-1628-46E7-B211-BFB7BEAD30D4}" type="parTrans">
      <dgm:prSet/>
      <dgm:spPr/>
      <dgm:t>
        <a:bodyPr/>
        <a:lstStyle/>
        <a:p>
          <a:endParaRPr lang="zh-CN" altLang="en-US"/>
        </a:p>
      </dgm:t>
    </dgm:pt>
    <dgm:pt modelId="{5B657E14-9897-4209-A2FE-A80F9DFA2702}" cxnId="{D8BD0ACB-1628-46E7-B211-BFB7BEAD30D4}" type="sibTrans">
      <dgm:prSet/>
      <dgm:spPr/>
      <dgm:t>
        <a:bodyPr/>
        <a:lstStyle/>
        <a:p>
          <a:endParaRPr lang="zh-CN" altLang="en-US"/>
        </a:p>
      </dgm:t>
    </dgm:pt>
    <dgm:pt modelId="{C7B7F701-F4D4-465D-AEA9-8CD7110A9008}">
      <dgm:prSet/>
      <dgm:spPr/>
      <dgm:t>
        <a:bodyPr/>
        <a:lstStyle/>
        <a:p>
          <a:r>
            <a:rPr lang="zh-CN" altLang="en-US" dirty="0" smtClean="0">
              <a:solidFill>
                <a:srgbClr val="FF0000"/>
              </a:solidFill>
            </a:rPr>
            <a:t>提交答辩申请</a:t>
          </a:r>
          <a:endParaRPr lang="zh-CN" altLang="en-US" dirty="0">
            <a:solidFill>
              <a:srgbClr val="FF0000"/>
            </a:solidFill>
          </a:endParaRPr>
        </a:p>
      </dgm:t>
    </dgm:pt>
    <dgm:pt modelId="{0E3B878F-F435-45FB-93FE-7F928AF2F473}" cxnId="{2FDF5CD8-C572-4C30-AED7-FFF76EE3FCDC}" type="parTrans">
      <dgm:prSet/>
      <dgm:spPr/>
      <dgm:t>
        <a:bodyPr/>
        <a:lstStyle/>
        <a:p>
          <a:endParaRPr lang="zh-CN" altLang="en-US"/>
        </a:p>
      </dgm:t>
    </dgm:pt>
    <dgm:pt modelId="{0C0C4085-FFA8-46EE-B9F4-4F1E3F2E0AE0}" cxnId="{2FDF5CD8-C572-4C30-AED7-FFF76EE3FCDC}" type="sibTrans">
      <dgm:prSet/>
      <dgm:spPr/>
      <dgm:t>
        <a:bodyPr/>
        <a:lstStyle/>
        <a:p>
          <a:endParaRPr lang="zh-CN" altLang="en-US"/>
        </a:p>
      </dgm:t>
    </dgm:pt>
    <dgm:pt modelId="{78798129-F04A-46B7-A96D-3857F510EB16}">
      <dgm:prSet/>
      <dgm:spPr/>
      <dgm:t>
        <a:bodyPr/>
        <a:lstStyle/>
        <a:p>
          <a:r>
            <a:rPr lang="zh-CN" altLang="en-US" dirty="0" smtClean="0">
              <a:solidFill>
                <a:srgbClr val="FF0000"/>
              </a:solidFill>
            </a:rPr>
            <a:t>提交学位论文终稿</a:t>
          </a:r>
          <a:endParaRPr lang="zh-CN" altLang="en-US" dirty="0">
            <a:solidFill>
              <a:srgbClr val="FF0000"/>
            </a:solidFill>
          </a:endParaRPr>
        </a:p>
      </dgm:t>
    </dgm:pt>
    <dgm:pt modelId="{1CA6ED8C-975F-4637-BE44-02E82A72B024}" cxnId="{EEA84F3E-4599-424C-981B-B50A9079ADD7}" type="parTrans">
      <dgm:prSet/>
      <dgm:spPr/>
      <dgm:t>
        <a:bodyPr/>
        <a:lstStyle/>
        <a:p>
          <a:endParaRPr lang="zh-CN" altLang="en-US"/>
        </a:p>
      </dgm:t>
    </dgm:pt>
    <dgm:pt modelId="{63C8DC1C-3394-428F-B9D2-142486E26AF4}" cxnId="{EEA84F3E-4599-424C-981B-B50A9079ADD7}" type="sibTrans">
      <dgm:prSet/>
      <dgm:spPr/>
      <dgm:t>
        <a:bodyPr/>
        <a:lstStyle/>
        <a:p>
          <a:endParaRPr lang="zh-CN" altLang="en-US"/>
        </a:p>
      </dgm:t>
    </dgm:pt>
    <dgm:pt modelId="{36F09206-8D4F-4E69-835C-6BAE4B5D4A6E}">
      <dgm:prSet/>
      <dgm:spPr/>
      <dgm:t>
        <a:bodyPr/>
        <a:lstStyle/>
        <a:p>
          <a:r>
            <a:rPr lang="zh-CN" altLang="en-US" dirty="0" smtClean="0"/>
            <a:t>审核通过</a:t>
          </a:r>
          <a:endParaRPr lang="zh-CN" altLang="en-US" dirty="0"/>
        </a:p>
      </dgm:t>
    </dgm:pt>
    <dgm:pt modelId="{3075534E-5D7E-4D91-A40C-22541E71FAF8}" cxnId="{96A64BAE-52CA-49F4-8AD2-860F4356B5FD}" type="parTrans">
      <dgm:prSet/>
      <dgm:spPr/>
      <dgm:t>
        <a:bodyPr/>
        <a:lstStyle/>
        <a:p>
          <a:endParaRPr lang="zh-CN" altLang="en-US"/>
        </a:p>
      </dgm:t>
    </dgm:pt>
    <dgm:pt modelId="{11EF96CA-BCB6-43AB-A3DE-C1CD21AEB9FC}" cxnId="{96A64BAE-52CA-49F4-8AD2-860F4356B5FD}" type="sibTrans">
      <dgm:prSet/>
      <dgm:spPr/>
      <dgm:t>
        <a:bodyPr/>
        <a:lstStyle/>
        <a:p>
          <a:endParaRPr lang="zh-CN" altLang="en-US"/>
        </a:p>
      </dgm:t>
    </dgm:pt>
    <dgm:pt modelId="{AD6EA03A-84CE-4F84-97EF-373B65E55AA2}" type="pres">
      <dgm:prSet presAssocID="{34FC43DF-581C-4476-B0B7-45503A9AB53B}" presName="Name0" presStyleCnt="0">
        <dgm:presLayoutVars>
          <dgm:dir/>
          <dgm:animLvl val="lvl"/>
          <dgm:resizeHandles val="exact"/>
        </dgm:presLayoutVars>
      </dgm:prSet>
      <dgm:spPr/>
      <dgm:t>
        <a:bodyPr/>
        <a:lstStyle/>
        <a:p>
          <a:endParaRPr lang="zh-CN" altLang="en-US"/>
        </a:p>
      </dgm:t>
    </dgm:pt>
    <dgm:pt modelId="{85C35C8C-D864-48B0-A630-3DA3B9900318}" type="pres">
      <dgm:prSet presAssocID="{34FC43DF-581C-4476-B0B7-45503A9AB53B}" presName="tSp" presStyleCnt="0"/>
      <dgm:spPr/>
      <dgm:t>
        <a:bodyPr/>
        <a:lstStyle/>
        <a:p>
          <a:endParaRPr lang="zh-CN" altLang="en-US"/>
        </a:p>
      </dgm:t>
    </dgm:pt>
    <dgm:pt modelId="{7A1A9D38-7587-422E-8CAA-C8204BC83500}" type="pres">
      <dgm:prSet presAssocID="{34FC43DF-581C-4476-B0B7-45503A9AB53B}" presName="bSp" presStyleCnt="0"/>
      <dgm:spPr/>
      <dgm:t>
        <a:bodyPr/>
        <a:lstStyle/>
        <a:p>
          <a:endParaRPr lang="zh-CN" altLang="en-US"/>
        </a:p>
      </dgm:t>
    </dgm:pt>
    <dgm:pt modelId="{739BC95F-812D-4FE6-9D47-B9D01C7EAC20}" type="pres">
      <dgm:prSet presAssocID="{34FC43DF-581C-4476-B0B7-45503A9AB53B}" presName="process" presStyleCnt="0"/>
      <dgm:spPr/>
      <dgm:t>
        <a:bodyPr/>
        <a:lstStyle/>
        <a:p>
          <a:endParaRPr lang="zh-CN" altLang="en-US"/>
        </a:p>
      </dgm:t>
    </dgm:pt>
    <dgm:pt modelId="{55D87A41-5B0D-4BD0-AF29-4E570FBB5CDA}" type="pres">
      <dgm:prSet presAssocID="{992163AD-72D9-4CE5-9A13-699CF8514E2A}" presName="composite1" presStyleCnt="0"/>
      <dgm:spPr/>
      <dgm:t>
        <a:bodyPr/>
        <a:lstStyle/>
        <a:p>
          <a:endParaRPr lang="zh-CN" altLang="en-US"/>
        </a:p>
      </dgm:t>
    </dgm:pt>
    <dgm:pt modelId="{3F375BBA-CE54-4F39-BAC4-B915D19C9890}" type="pres">
      <dgm:prSet presAssocID="{992163AD-72D9-4CE5-9A13-699CF8514E2A}" presName="dummyNode1" presStyleLbl="node1" presStyleIdx="0" presStyleCnt="6"/>
      <dgm:spPr/>
      <dgm:t>
        <a:bodyPr/>
        <a:lstStyle/>
        <a:p>
          <a:endParaRPr lang="zh-CN" altLang="en-US"/>
        </a:p>
      </dgm:t>
    </dgm:pt>
    <dgm:pt modelId="{265F9E35-710E-4A03-B1BA-176DFB7F6D84}" type="pres">
      <dgm:prSet presAssocID="{992163AD-72D9-4CE5-9A13-699CF8514E2A}" presName="childNode1" presStyleLbl="bgAcc1" presStyleIdx="0" presStyleCnt="6">
        <dgm:presLayoutVars>
          <dgm:bulletEnabled val="1"/>
        </dgm:presLayoutVars>
      </dgm:prSet>
      <dgm:spPr/>
      <dgm:t>
        <a:bodyPr/>
        <a:lstStyle/>
        <a:p>
          <a:endParaRPr lang="zh-CN" altLang="en-US"/>
        </a:p>
      </dgm:t>
    </dgm:pt>
    <dgm:pt modelId="{CCA976D3-F620-4EC0-8444-4188590CDF48}" type="pres">
      <dgm:prSet presAssocID="{992163AD-72D9-4CE5-9A13-699CF8514E2A}" presName="childNode1tx" presStyleLbl="bgAcc1" presStyleIdx="0" presStyleCnt="6">
        <dgm:presLayoutVars>
          <dgm:bulletEnabled val="1"/>
        </dgm:presLayoutVars>
      </dgm:prSet>
      <dgm:spPr/>
      <dgm:t>
        <a:bodyPr/>
        <a:lstStyle/>
        <a:p>
          <a:endParaRPr lang="zh-CN" altLang="en-US"/>
        </a:p>
      </dgm:t>
    </dgm:pt>
    <dgm:pt modelId="{8D7E6FD7-B71F-4EB6-8ACF-510B3921FF73}" type="pres">
      <dgm:prSet presAssocID="{992163AD-72D9-4CE5-9A13-699CF8514E2A}" presName="parentNode1" presStyleLbl="node1" presStyleIdx="0" presStyleCnt="6">
        <dgm:presLayoutVars>
          <dgm:chMax val="1"/>
          <dgm:bulletEnabled val="1"/>
        </dgm:presLayoutVars>
      </dgm:prSet>
      <dgm:spPr/>
      <dgm:t>
        <a:bodyPr/>
        <a:lstStyle/>
        <a:p>
          <a:endParaRPr lang="zh-CN" altLang="en-US"/>
        </a:p>
      </dgm:t>
    </dgm:pt>
    <dgm:pt modelId="{E09B8BA6-5D96-4417-93BB-F87E69F32686}" type="pres">
      <dgm:prSet presAssocID="{992163AD-72D9-4CE5-9A13-699CF8514E2A}" presName="connSite1" presStyleCnt="0"/>
      <dgm:spPr/>
      <dgm:t>
        <a:bodyPr/>
        <a:lstStyle/>
        <a:p>
          <a:endParaRPr lang="zh-CN" altLang="en-US"/>
        </a:p>
      </dgm:t>
    </dgm:pt>
    <dgm:pt modelId="{9426F887-E237-4F44-8708-16EE6DE216F1}" type="pres">
      <dgm:prSet presAssocID="{7E24E225-AF13-4D10-8351-1DBBB3E0850C}" presName="Name9" presStyleLbl="sibTrans2D1" presStyleIdx="0" presStyleCnt="5"/>
      <dgm:spPr/>
      <dgm:t>
        <a:bodyPr/>
        <a:lstStyle/>
        <a:p>
          <a:endParaRPr lang="zh-CN" altLang="en-US"/>
        </a:p>
      </dgm:t>
    </dgm:pt>
    <dgm:pt modelId="{91B515A7-1BDE-4E72-993C-E79F77C20D93}" type="pres">
      <dgm:prSet presAssocID="{E2D40FB3-3704-4B33-BA16-B97EF53711C5}" presName="composite2" presStyleCnt="0"/>
      <dgm:spPr/>
      <dgm:t>
        <a:bodyPr/>
        <a:lstStyle/>
        <a:p>
          <a:endParaRPr lang="zh-CN" altLang="en-US"/>
        </a:p>
      </dgm:t>
    </dgm:pt>
    <dgm:pt modelId="{704A9BEE-CCCF-44DA-89E5-756BFA8613BE}" type="pres">
      <dgm:prSet presAssocID="{E2D40FB3-3704-4B33-BA16-B97EF53711C5}" presName="dummyNode2" presStyleLbl="node1" presStyleIdx="0" presStyleCnt="6"/>
      <dgm:spPr/>
      <dgm:t>
        <a:bodyPr/>
        <a:lstStyle/>
        <a:p>
          <a:endParaRPr lang="zh-CN" altLang="en-US"/>
        </a:p>
      </dgm:t>
    </dgm:pt>
    <dgm:pt modelId="{B003CE57-CA6E-4A50-95FD-43F81B325B2C}" type="pres">
      <dgm:prSet presAssocID="{E2D40FB3-3704-4B33-BA16-B97EF53711C5}" presName="childNode2" presStyleLbl="bgAcc1" presStyleIdx="1" presStyleCnt="6">
        <dgm:presLayoutVars>
          <dgm:bulletEnabled val="1"/>
        </dgm:presLayoutVars>
      </dgm:prSet>
      <dgm:spPr/>
      <dgm:t>
        <a:bodyPr/>
        <a:lstStyle/>
        <a:p>
          <a:endParaRPr lang="zh-CN" altLang="en-US"/>
        </a:p>
      </dgm:t>
    </dgm:pt>
    <dgm:pt modelId="{E521C91D-2ACB-47C5-B5B7-6E254E7DFF19}" type="pres">
      <dgm:prSet presAssocID="{E2D40FB3-3704-4B33-BA16-B97EF53711C5}" presName="childNode2tx" presStyleLbl="bgAcc1" presStyleIdx="1" presStyleCnt="6">
        <dgm:presLayoutVars>
          <dgm:bulletEnabled val="1"/>
        </dgm:presLayoutVars>
      </dgm:prSet>
      <dgm:spPr/>
      <dgm:t>
        <a:bodyPr/>
        <a:lstStyle/>
        <a:p>
          <a:endParaRPr lang="zh-CN" altLang="en-US"/>
        </a:p>
      </dgm:t>
    </dgm:pt>
    <dgm:pt modelId="{21BFE1D2-6001-4A02-84DA-2FAC15D3A542}" type="pres">
      <dgm:prSet presAssocID="{E2D40FB3-3704-4B33-BA16-B97EF53711C5}" presName="parentNode2" presStyleLbl="node1" presStyleIdx="1" presStyleCnt="6">
        <dgm:presLayoutVars>
          <dgm:chMax val="0"/>
          <dgm:bulletEnabled val="1"/>
        </dgm:presLayoutVars>
      </dgm:prSet>
      <dgm:spPr/>
      <dgm:t>
        <a:bodyPr/>
        <a:lstStyle/>
        <a:p>
          <a:endParaRPr lang="zh-CN" altLang="en-US"/>
        </a:p>
      </dgm:t>
    </dgm:pt>
    <dgm:pt modelId="{0F0AD678-9A06-46D8-BDB3-3F3151EB924C}" type="pres">
      <dgm:prSet presAssocID="{E2D40FB3-3704-4B33-BA16-B97EF53711C5}" presName="connSite2" presStyleCnt="0"/>
      <dgm:spPr/>
      <dgm:t>
        <a:bodyPr/>
        <a:lstStyle/>
        <a:p>
          <a:endParaRPr lang="zh-CN" altLang="en-US"/>
        </a:p>
      </dgm:t>
    </dgm:pt>
    <dgm:pt modelId="{8F34A71A-D828-402C-9F62-21B4D53A5422}" type="pres">
      <dgm:prSet presAssocID="{FC1F7669-C122-47A2-8E46-6FBB2EFE49E7}" presName="Name18" presStyleLbl="sibTrans2D1" presStyleIdx="1" presStyleCnt="5"/>
      <dgm:spPr/>
      <dgm:t>
        <a:bodyPr/>
        <a:lstStyle/>
        <a:p>
          <a:endParaRPr lang="zh-CN" altLang="en-US"/>
        </a:p>
      </dgm:t>
    </dgm:pt>
    <dgm:pt modelId="{8CA44285-A24D-486B-8D26-65A836663C88}" type="pres">
      <dgm:prSet presAssocID="{870C483F-5150-4A48-B1B0-EB946BFD2ADC}" presName="composite1" presStyleCnt="0"/>
      <dgm:spPr/>
      <dgm:t>
        <a:bodyPr/>
        <a:lstStyle/>
        <a:p>
          <a:endParaRPr lang="zh-CN" altLang="en-US"/>
        </a:p>
      </dgm:t>
    </dgm:pt>
    <dgm:pt modelId="{2A5F7995-6471-4C3A-B2A7-4AD5E0DF17C3}" type="pres">
      <dgm:prSet presAssocID="{870C483F-5150-4A48-B1B0-EB946BFD2ADC}" presName="dummyNode1" presStyleLbl="node1" presStyleIdx="1" presStyleCnt="6"/>
      <dgm:spPr/>
      <dgm:t>
        <a:bodyPr/>
        <a:lstStyle/>
        <a:p>
          <a:endParaRPr lang="zh-CN" altLang="en-US"/>
        </a:p>
      </dgm:t>
    </dgm:pt>
    <dgm:pt modelId="{609E3387-C2BC-4AD4-9DFE-5A2075903132}" type="pres">
      <dgm:prSet presAssocID="{870C483F-5150-4A48-B1B0-EB946BFD2ADC}" presName="childNode1" presStyleLbl="bgAcc1" presStyleIdx="2" presStyleCnt="6">
        <dgm:presLayoutVars>
          <dgm:bulletEnabled val="1"/>
        </dgm:presLayoutVars>
      </dgm:prSet>
      <dgm:spPr/>
      <dgm:t>
        <a:bodyPr/>
        <a:lstStyle/>
        <a:p>
          <a:endParaRPr lang="zh-CN" altLang="en-US"/>
        </a:p>
      </dgm:t>
    </dgm:pt>
    <dgm:pt modelId="{0B36E7F2-8F24-4D9A-848E-4BFAFDED5E48}" type="pres">
      <dgm:prSet presAssocID="{870C483F-5150-4A48-B1B0-EB946BFD2ADC}" presName="childNode1tx" presStyleLbl="bgAcc1" presStyleIdx="2" presStyleCnt="6">
        <dgm:presLayoutVars>
          <dgm:bulletEnabled val="1"/>
        </dgm:presLayoutVars>
      </dgm:prSet>
      <dgm:spPr/>
      <dgm:t>
        <a:bodyPr/>
        <a:lstStyle/>
        <a:p>
          <a:endParaRPr lang="zh-CN" altLang="en-US"/>
        </a:p>
      </dgm:t>
    </dgm:pt>
    <dgm:pt modelId="{15B0AF45-D182-46D4-AED2-9C830D2141A6}" type="pres">
      <dgm:prSet presAssocID="{870C483F-5150-4A48-B1B0-EB946BFD2ADC}" presName="parentNode1" presStyleLbl="node1" presStyleIdx="2" presStyleCnt="6">
        <dgm:presLayoutVars>
          <dgm:chMax val="1"/>
          <dgm:bulletEnabled val="1"/>
        </dgm:presLayoutVars>
      </dgm:prSet>
      <dgm:spPr/>
      <dgm:t>
        <a:bodyPr/>
        <a:lstStyle/>
        <a:p>
          <a:endParaRPr lang="zh-CN" altLang="en-US"/>
        </a:p>
      </dgm:t>
    </dgm:pt>
    <dgm:pt modelId="{BFB2E876-19E5-43F5-B7BF-ECAFEAC1BA6C}" type="pres">
      <dgm:prSet presAssocID="{870C483F-5150-4A48-B1B0-EB946BFD2ADC}" presName="connSite1" presStyleCnt="0"/>
      <dgm:spPr/>
      <dgm:t>
        <a:bodyPr/>
        <a:lstStyle/>
        <a:p>
          <a:endParaRPr lang="zh-CN" altLang="en-US"/>
        </a:p>
      </dgm:t>
    </dgm:pt>
    <dgm:pt modelId="{53CF96C7-FD53-4BFC-8AA5-A0A13CCD3A2B}" type="pres">
      <dgm:prSet presAssocID="{E48D3F1F-A203-4B2B-BC2C-41F236B276AD}" presName="Name9" presStyleLbl="sibTrans2D1" presStyleIdx="2" presStyleCnt="5"/>
      <dgm:spPr/>
      <dgm:t>
        <a:bodyPr/>
        <a:lstStyle/>
        <a:p>
          <a:endParaRPr lang="zh-CN" altLang="en-US"/>
        </a:p>
      </dgm:t>
    </dgm:pt>
    <dgm:pt modelId="{F2E1744C-FF43-4AFF-9896-A5E8EDAAC5FB}" type="pres">
      <dgm:prSet presAssocID="{889CFEDD-E60C-4607-9248-182F2EA32CA7}" presName="composite2" presStyleCnt="0"/>
      <dgm:spPr/>
      <dgm:t>
        <a:bodyPr/>
        <a:lstStyle/>
        <a:p>
          <a:endParaRPr lang="zh-CN" altLang="en-US"/>
        </a:p>
      </dgm:t>
    </dgm:pt>
    <dgm:pt modelId="{A91AAADB-5339-407B-8521-B5C34EE20E0F}" type="pres">
      <dgm:prSet presAssocID="{889CFEDD-E60C-4607-9248-182F2EA32CA7}" presName="dummyNode2" presStyleLbl="node1" presStyleIdx="2" presStyleCnt="6"/>
      <dgm:spPr/>
      <dgm:t>
        <a:bodyPr/>
        <a:lstStyle/>
        <a:p>
          <a:endParaRPr lang="zh-CN" altLang="en-US"/>
        </a:p>
      </dgm:t>
    </dgm:pt>
    <dgm:pt modelId="{2AB940D5-DFEE-48B1-9039-87D05812CC37}" type="pres">
      <dgm:prSet presAssocID="{889CFEDD-E60C-4607-9248-182F2EA32CA7}" presName="childNode2" presStyleLbl="bgAcc1" presStyleIdx="3" presStyleCnt="6">
        <dgm:presLayoutVars>
          <dgm:bulletEnabled val="1"/>
        </dgm:presLayoutVars>
      </dgm:prSet>
      <dgm:spPr/>
      <dgm:t>
        <a:bodyPr/>
        <a:lstStyle/>
        <a:p>
          <a:endParaRPr lang="zh-CN" altLang="en-US"/>
        </a:p>
      </dgm:t>
    </dgm:pt>
    <dgm:pt modelId="{E75321A7-1F93-43D6-8E34-007142EB4488}" type="pres">
      <dgm:prSet presAssocID="{889CFEDD-E60C-4607-9248-182F2EA32CA7}" presName="childNode2tx" presStyleLbl="bgAcc1" presStyleIdx="3" presStyleCnt="6">
        <dgm:presLayoutVars>
          <dgm:bulletEnabled val="1"/>
        </dgm:presLayoutVars>
      </dgm:prSet>
      <dgm:spPr/>
      <dgm:t>
        <a:bodyPr/>
        <a:lstStyle/>
        <a:p>
          <a:endParaRPr lang="zh-CN" altLang="en-US"/>
        </a:p>
      </dgm:t>
    </dgm:pt>
    <dgm:pt modelId="{630D57BD-6F2F-4923-9186-F1E695EA5608}" type="pres">
      <dgm:prSet presAssocID="{889CFEDD-E60C-4607-9248-182F2EA32CA7}" presName="parentNode2" presStyleLbl="node1" presStyleIdx="3" presStyleCnt="6">
        <dgm:presLayoutVars>
          <dgm:chMax val="0"/>
          <dgm:bulletEnabled val="1"/>
        </dgm:presLayoutVars>
      </dgm:prSet>
      <dgm:spPr/>
      <dgm:t>
        <a:bodyPr/>
        <a:lstStyle/>
        <a:p>
          <a:endParaRPr lang="zh-CN" altLang="en-US"/>
        </a:p>
      </dgm:t>
    </dgm:pt>
    <dgm:pt modelId="{5DC62FE3-F633-49EE-BBEB-1A97CB7AC414}" type="pres">
      <dgm:prSet presAssocID="{889CFEDD-E60C-4607-9248-182F2EA32CA7}" presName="connSite2" presStyleCnt="0"/>
      <dgm:spPr/>
      <dgm:t>
        <a:bodyPr/>
        <a:lstStyle/>
        <a:p>
          <a:endParaRPr lang="zh-CN" altLang="en-US"/>
        </a:p>
      </dgm:t>
    </dgm:pt>
    <dgm:pt modelId="{D268D37B-A121-4F71-A379-2BA269C875E2}" type="pres">
      <dgm:prSet presAssocID="{5AD6AF99-82D1-4454-B2E2-74CCF0EA03AE}" presName="Name18" presStyleLbl="sibTrans2D1" presStyleIdx="3" presStyleCnt="5"/>
      <dgm:spPr/>
      <dgm:t>
        <a:bodyPr/>
        <a:lstStyle/>
        <a:p>
          <a:endParaRPr lang="zh-CN" altLang="en-US"/>
        </a:p>
      </dgm:t>
    </dgm:pt>
    <dgm:pt modelId="{1F98ED8D-F7BA-426D-B426-267489B854B7}" type="pres">
      <dgm:prSet presAssocID="{E84790B5-4F0A-4FBA-B344-00A71E408312}" presName="composite1" presStyleCnt="0"/>
      <dgm:spPr/>
      <dgm:t>
        <a:bodyPr/>
        <a:lstStyle/>
        <a:p>
          <a:endParaRPr lang="zh-CN" altLang="en-US"/>
        </a:p>
      </dgm:t>
    </dgm:pt>
    <dgm:pt modelId="{DFB729BB-8552-4736-8D8D-E779A130D923}" type="pres">
      <dgm:prSet presAssocID="{E84790B5-4F0A-4FBA-B344-00A71E408312}" presName="dummyNode1" presStyleLbl="node1" presStyleIdx="3" presStyleCnt="6"/>
      <dgm:spPr/>
      <dgm:t>
        <a:bodyPr/>
        <a:lstStyle/>
        <a:p>
          <a:endParaRPr lang="zh-CN" altLang="en-US"/>
        </a:p>
      </dgm:t>
    </dgm:pt>
    <dgm:pt modelId="{1E880B64-1F7F-4E5D-8F31-1936BF9F8C43}" type="pres">
      <dgm:prSet presAssocID="{E84790B5-4F0A-4FBA-B344-00A71E408312}" presName="childNode1" presStyleLbl="bgAcc1" presStyleIdx="4" presStyleCnt="6">
        <dgm:presLayoutVars>
          <dgm:bulletEnabled val="1"/>
        </dgm:presLayoutVars>
      </dgm:prSet>
      <dgm:spPr/>
      <dgm:t>
        <a:bodyPr/>
        <a:lstStyle/>
        <a:p>
          <a:endParaRPr lang="zh-CN" altLang="en-US"/>
        </a:p>
      </dgm:t>
    </dgm:pt>
    <dgm:pt modelId="{C9178E91-681B-4DC4-A870-509F8CBC1EBF}" type="pres">
      <dgm:prSet presAssocID="{E84790B5-4F0A-4FBA-B344-00A71E408312}" presName="childNode1tx" presStyleLbl="bgAcc1" presStyleIdx="4" presStyleCnt="6">
        <dgm:presLayoutVars>
          <dgm:bulletEnabled val="1"/>
        </dgm:presLayoutVars>
      </dgm:prSet>
      <dgm:spPr/>
      <dgm:t>
        <a:bodyPr/>
        <a:lstStyle/>
        <a:p>
          <a:endParaRPr lang="zh-CN" altLang="en-US"/>
        </a:p>
      </dgm:t>
    </dgm:pt>
    <dgm:pt modelId="{EA4D624D-A3AE-4C69-BF02-DE54DE73EDF1}" type="pres">
      <dgm:prSet presAssocID="{E84790B5-4F0A-4FBA-B344-00A71E408312}" presName="parentNode1" presStyleLbl="node1" presStyleIdx="4" presStyleCnt="6">
        <dgm:presLayoutVars>
          <dgm:chMax val="1"/>
          <dgm:bulletEnabled val="1"/>
        </dgm:presLayoutVars>
      </dgm:prSet>
      <dgm:spPr/>
      <dgm:t>
        <a:bodyPr/>
        <a:lstStyle/>
        <a:p>
          <a:endParaRPr lang="zh-CN" altLang="en-US"/>
        </a:p>
      </dgm:t>
    </dgm:pt>
    <dgm:pt modelId="{30C5EE54-1636-46AB-AF6D-44AB6D71B081}" type="pres">
      <dgm:prSet presAssocID="{E84790B5-4F0A-4FBA-B344-00A71E408312}" presName="connSite1" presStyleCnt="0"/>
      <dgm:spPr/>
      <dgm:t>
        <a:bodyPr/>
        <a:lstStyle/>
        <a:p>
          <a:endParaRPr lang="zh-CN" altLang="en-US"/>
        </a:p>
      </dgm:t>
    </dgm:pt>
    <dgm:pt modelId="{B2DDDBA3-86BF-4725-B1FB-28B52E98785D}" type="pres">
      <dgm:prSet presAssocID="{A2221D29-B039-4C8E-B831-D27829592F8B}" presName="Name9" presStyleLbl="sibTrans2D1" presStyleIdx="4" presStyleCnt="5"/>
      <dgm:spPr/>
      <dgm:t>
        <a:bodyPr/>
        <a:lstStyle/>
        <a:p>
          <a:endParaRPr lang="zh-CN" altLang="en-US"/>
        </a:p>
      </dgm:t>
    </dgm:pt>
    <dgm:pt modelId="{6FDBA3B6-2EDF-44AC-9668-8A18AD2EB974}" type="pres">
      <dgm:prSet presAssocID="{8CDA92CF-7E31-4503-B4BE-32B46C8AF10F}" presName="composite2" presStyleCnt="0"/>
      <dgm:spPr/>
      <dgm:t>
        <a:bodyPr/>
        <a:lstStyle/>
        <a:p>
          <a:endParaRPr lang="zh-CN" altLang="en-US"/>
        </a:p>
      </dgm:t>
    </dgm:pt>
    <dgm:pt modelId="{EB581327-5886-400B-A8CE-590FD84DE9CC}" type="pres">
      <dgm:prSet presAssocID="{8CDA92CF-7E31-4503-B4BE-32B46C8AF10F}" presName="dummyNode2" presStyleLbl="node1" presStyleIdx="4" presStyleCnt="6"/>
      <dgm:spPr/>
      <dgm:t>
        <a:bodyPr/>
        <a:lstStyle/>
        <a:p>
          <a:endParaRPr lang="zh-CN" altLang="en-US"/>
        </a:p>
      </dgm:t>
    </dgm:pt>
    <dgm:pt modelId="{BFC3FFBE-A9C6-483A-8B12-DA4FE8CFDB90}" type="pres">
      <dgm:prSet presAssocID="{8CDA92CF-7E31-4503-B4BE-32B46C8AF10F}" presName="childNode2" presStyleLbl="bgAcc1" presStyleIdx="5" presStyleCnt="6">
        <dgm:presLayoutVars>
          <dgm:bulletEnabled val="1"/>
        </dgm:presLayoutVars>
      </dgm:prSet>
      <dgm:spPr/>
      <dgm:t>
        <a:bodyPr/>
        <a:lstStyle/>
        <a:p>
          <a:endParaRPr lang="zh-CN" altLang="en-US"/>
        </a:p>
      </dgm:t>
    </dgm:pt>
    <dgm:pt modelId="{F691C8C7-2CAA-4712-88DE-4015C5277029}" type="pres">
      <dgm:prSet presAssocID="{8CDA92CF-7E31-4503-B4BE-32B46C8AF10F}" presName="childNode2tx" presStyleLbl="bgAcc1" presStyleIdx="5" presStyleCnt="6">
        <dgm:presLayoutVars>
          <dgm:bulletEnabled val="1"/>
        </dgm:presLayoutVars>
      </dgm:prSet>
      <dgm:spPr/>
      <dgm:t>
        <a:bodyPr/>
        <a:lstStyle/>
        <a:p>
          <a:endParaRPr lang="zh-CN" altLang="en-US"/>
        </a:p>
      </dgm:t>
    </dgm:pt>
    <dgm:pt modelId="{0C591EAB-C5AE-403D-AF6A-1AAB4B9D4367}" type="pres">
      <dgm:prSet presAssocID="{8CDA92CF-7E31-4503-B4BE-32B46C8AF10F}" presName="parentNode2" presStyleLbl="node1" presStyleIdx="5" presStyleCnt="6">
        <dgm:presLayoutVars>
          <dgm:chMax val="0"/>
          <dgm:bulletEnabled val="1"/>
        </dgm:presLayoutVars>
      </dgm:prSet>
      <dgm:spPr/>
      <dgm:t>
        <a:bodyPr/>
        <a:lstStyle/>
        <a:p>
          <a:endParaRPr lang="zh-CN" altLang="en-US"/>
        </a:p>
      </dgm:t>
    </dgm:pt>
    <dgm:pt modelId="{A54B7BA6-5B4A-4CF1-8FE5-3A6200C68C3D}" type="pres">
      <dgm:prSet presAssocID="{8CDA92CF-7E31-4503-B4BE-32B46C8AF10F}" presName="connSite2" presStyleCnt="0"/>
      <dgm:spPr/>
      <dgm:t>
        <a:bodyPr/>
        <a:lstStyle/>
        <a:p>
          <a:endParaRPr lang="zh-CN" altLang="en-US"/>
        </a:p>
      </dgm:t>
    </dgm:pt>
  </dgm:ptLst>
  <dgm:cxnLst>
    <dgm:cxn modelId="{C8DFA4C5-9956-4FD8-A8D9-048D82AD0048}" type="presOf" srcId="{C7B7F701-F4D4-465D-AEA9-8CD7110A9008}" destId="{0B36E7F2-8F24-4D9A-848E-4BFAFDED5E48}" srcOrd="1" destOrd="0" presId="urn:microsoft.com/office/officeart/2005/8/layout/hProcess4#1"/>
    <dgm:cxn modelId="{695217B4-BFF2-461C-A114-2BE17BE48719}" type="presOf" srcId="{78798129-F04A-46B7-A96D-3857F510EB16}" destId="{C9178E91-681B-4DC4-A870-509F8CBC1EBF}" srcOrd="1" destOrd="0" presId="urn:microsoft.com/office/officeart/2005/8/layout/hProcess4#1"/>
    <dgm:cxn modelId="{3A7B58C8-DA00-409A-B11A-FFED04CC748F}" type="presOf" srcId="{F4DDAB9B-E9CD-4A56-9DF9-ACF482CE1D63}" destId="{2AB940D5-DFEE-48B1-9039-87D05812CC37}" srcOrd="0" destOrd="0" presId="urn:microsoft.com/office/officeart/2005/8/layout/hProcess4#1"/>
    <dgm:cxn modelId="{76179538-1E64-4A0D-A60F-23378ADA4E57}" type="presOf" srcId="{32436924-6917-40B1-8C36-5EE536A27511}" destId="{E521C91D-2ACB-47C5-B5B7-6E254E7DFF19}" srcOrd="1" destOrd="0" presId="urn:microsoft.com/office/officeart/2005/8/layout/hProcess4#1"/>
    <dgm:cxn modelId="{D8BD0ACB-1628-46E7-B211-BFB7BEAD30D4}" srcId="{34FC43DF-581C-4476-B0B7-45503A9AB53B}" destId="{8CDA92CF-7E31-4503-B4BE-32B46C8AF10F}" srcOrd="5" destOrd="0" parTransId="{BE4DE09B-6ACA-4E65-A2CB-0ED0CC2F4698}" sibTransId="{5B657E14-9897-4209-A2FE-A80F9DFA2702}"/>
    <dgm:cxn modelId="{142353DD-6693-4792-9CF4-98D56BB7C39B}" srcId="{34FC43DF-581C-4476-B0B7-45503A9AB53B}" destId="{E84790B5-4F0A-4FBA-B344-00A71E408312}" srcOrd="4" destOrd="0" parTransId="{FA54D80D-D569-4B4C-9B01-1077EE8385F3}" sibTransId="{A2221D29-B039-4C8E-B831-D27829592F8B}"/>
    <dgm:cxn modelId="{07EBB72E-4218-45B3-AC33-102D265C657E}" type="presOf" srcId="{8CDA92CF-7E31-4503-B4BE-32B46C8AF10F}" destId="{0C591EAB-C5AE-403D-AF6A-1AAB4B9D4367}" srcOrd="0" destOrd="0" presId="urn:microsoft.com/office/officeart/2005/8/layout/hProcess4#1"/>
    <dgm:cxn modelId="{7B4ADC7E-1094-424F-BAC6-7B64DE92B975}" srcId="{E2D40FB3-3704-4B33-BA16-B97EF53711C5}" destId="{32436924-6917-40B1-8C36-5EE536A27511}" srcOrd="0" destOrd="0" parTransId="{374FA354-1165-40E2-B1B6-7CE37F5D5CCD}" sibTransId="{7C41BF2D-F598-4A6E-B2BB-77A3FFC514C7}"/>
    <dgm:cxn modelId="{4BCEBD3C-59AF-452F-B026-A9A8DD23DBC3}" type="presOf" srcId="{889CFEDD-E60C-4607-9248-182F2EA32CA7}" destId="{630D57BD-6F2F-4923-9186-F1E695EA5608}" srcOrd="0" destOrd="0" presId="urn:microsoft.com/office/officeart/2005/8/layout/hProcess4#1"/>
    <dgm:cxn modelId="{2BB18F5D-36D2-4CEF-9527-2F9993F3E28A}" type="presOf" srcId="{8DE87166-DC93-4F9A-A72B-AE0EFC848F27}" destId="{CCA976D3-F620-4EC0-8444-4188590CDF48}" srcOrd="1" destOrd="0" presId="urn:microsoft.com/office/officeart/2005/8/layout/hProcess4#1"/>
    <dgm:cxn modelId="{88164B53-47CC-440D-A4B1-5270203EF8CA}" type="presOf" srcId="{E48D3F1F-A203-4B2B-BC2C-41F236B276AD}" destId="{53CF96C7-FD53-4BFC-8AA5-A0A13CCD3A2B}" srcOrd="0" destOrd="0" presId="urn:microsoft.com/office/officeart/2005/8/layout/hProcess4#1"/>
    <dgm:cxn modelId="{E3BA14B2-DE4D-4F28-AFB7-1DB234FE5BAA}" type="presOf" srcId="{7E24E225-AF13-4D10-8351-1DBBB3E0850C}" destId="{9426F887-E237-4F44-8708-16EE6DE216F1}" srcOrd="0" destOrd="0" presId="urn:microsoft.com/office/officeart/2005/8/layout/hProcess4#1"/>
    <dgm:cxn modelId="{F474E711-BA28-4026-AA7E-BC62D7016540}" srcId="{992163AD-72D9-4CE5-9A13-699CF8514E2A}" destId="{8DE87166-DC93-4F9A-A72B-AE0EFC848F27}" srcOrd="0" destOrd="0" parTransId="{8D40E7EA-8822-453B-B1C1-39DD596433D0}" sibTransId="{897AF79B-B995-48EA-8E90-FFED12033BF9}"/>
    <dgm:cxn modelId="{E72FC6F5-1B1E-4A35-93D1-53A0E13E24C1}" type="presOf" srcId="{FC1F7669-C122-47A2-8E46-6FBB2EFE49E7}" destId="{8F34A71A-D828-402C-9F62-21B4D53A5422}" srcOrd="0" destOrd="0" presId="urn:microsoft.com/office/officeart/2005/8/layout/hProcess4#1"/>
    <dgm:cxn modelId="{B6C44FE8-3296-4B57-95AA-12DAFE03979C}" type="presOf" srcId="{870C483F-5150-4A48-B1B0-EB946BFD2ADC}" destId="{15B0AF45-D182-46D4-AED2-9C830D2141A6}" srcOrd="0" destOrd="0" presId="urn:microsoft.com/office/officeart/2005/8/layout/hProcess4#1"/>
    <dgm:cxn modelId="{592CF194-7940-41D3-AF16-8CFA3513C0E4}" srcId="{889CFEDD-E60C-4607-9248-182F2EA32CA7}" destId="{F4DDAB9B-E9CD-4A56-9DF9-ACF482CE1D63}" srcOrd="0" destOrd="0" parTransId="{8DAF9E6F-E16D-4786-B834-AA6EB18E0AD4}" sibTransId="{EDB97C47-2D2D-46E6-886B-3F39E870EA75}"/>
    <dgm:cxn modelId="{EEA84F3E-4599-424C-981B-B50A9079ADD7}" srcId="{E84790B5-4F0A-4FBA-B344-00A71E408312}" destId="{78798129-F04A-46B7-A96D-3857F510EB16}" srcOrd="0" destOrd="0" parTransId="{1CA6ED8C-975F-4637-BE44-02E82A72B024}" sibTransId="{63C8DC1C-3394-428F-B9D2-142486E26AF4}"/>
    <dgm:cxn modelId="{170045F0-C779-4299-B3B7-B9396608991B}" type="presOf" srcId="{992163AD-72D9-4CE5-9A13-699CF8514E2A}" destId="{8D7E6FD7-B71F-4EB6-8ACF-510B3921FF73}" srcOrd="0" destOrd="0" presId="urn:microsoft.com/office/officeart/2005/8/layout/hProcess4#1"/>
    <dgm:cxn modelId="{3B0D7F3C-922A-4B0F-B289-8FFF52DC1188}" type="presOf" srcId="{5AD6AF99-82D1-4454-B2E2-74CCF0EA03AE}" destId="{D268D37B-A121-4F71-A379-2BA269C875E2}" srcOrd="0" destOrd="0" presId="urn:microsoft.com/office/officeart/2005/8/layout/hProcess4#1"/>
    <dgm:cxn modelId="{47B11E9E-5BF1-4D24-A99A-A09B651EDED2}" type="presOf" srcId="{36F09206-8D4F-4E69-835C-6BAE4B5D4A6E}" destId="{BFC3FFBE-A9C6-483A-8B12-DA4FE8CFDB90}" srcOrd="0" destOrd="0" presId="urn:microsoft.com/office/officeart/2005/8/layout/hProcess4#1"/>
    <dgm:cxn modelId="{E03FF842-3FF1-4853-A67F-7E204EE10649}" srcId="{34FC43DF-581C-4476-B0B7-45503A9AB53B}" destId="{E2D40FB3-3704-4B33-BA16-B97EF53711C5}" srcOrd="1" destOrd="0" parTransId="{68FD4018-1B61-46D7-AF8D-CD437E67F3D0}" sibTransId="{FC1F7669-C122-47A2-8E46-6FBB2EFE49E7}"/>
    <dgm:cxn modelId="{0297FED8-3211-4ACA-9A4B-C89C3C0DA385}" type="presOf" srcId="{78798129-F04A-46B7-A96D-3857F510EB16}" destId="{1E880B64-1F7F-4E5D-8F31-1936BF9F8C43}" srcOrd="0" destOrd="0" presId="urn:microsoft.com/office/officeart/2005/8/layout/hProcess4#1"/>
    <dgm:cxn modelId="{EBFBF899-65BF-47D8-B67C-836B265A0022}" srcId="{34FC43DF-581C-4476-B0B7-45503A9AB53B}" destId="{870C483F-5150-4A48-B1B0-EB946BFD2ADC}" srcOrd="2" destOrd="0" parTransId="{86D9539C-3C0A-4F01-85BB-94DDBCB2CE8A}" sibTransId="{E48D3F1F-A203-4B2B-BC2C-41F236B276AD}"/>
    <dgm:cxn modelId="{314D2073-E29B-45C5-B03A-904993FC4728}" type="presOf" srcId="{34FC43DF-581C-4476-B0B7-45503A9AB53B}" destId="{AD6EA03A-84CE-4F84-97EF-373B65E55AA2}" srcOrd="0" destOrd="0" presId="urn:microsoft.com/office/officeart/2005/8/layout/hProcess4#1"/>
    <dgm:cxn modelId="{96A64BAE-52CA-49F4-8AD2-860F4356B5FD}" srcId="{8CDA92CF-7E31-4503-B4BE-32B46C8AF10F}" destId="{36F09206-8D4F-4E69-835C-6BAE4B5D4A6E}" srcOrd="0" destOrd="0" parTransId="{3075534E-5D7E-4D91-A40C-22541E71FAF8}" sibTransId="{11EF96CA-BCB6-43AB-A3DE-C1CD21AEB9FC}"/>
    <dgm:cxn modelId="{447380D0-3866-4126-ADEB-B830E74EA187}" srcId="{34FC43DF-581C-4476-B0B7-45503A9AB53B}" destId="{992163AD-72D9-4CE5-9A13-699CF8514E2A}" srcOrd="0" destOrd="0" parTransId="{2DC9ED68-693D-4BB0-9DA1-DD3C62B56227}" sibTransId="{7E24E225-AF13-4D10-8351-1DBBB3E0850C}"/>
    <dgm:cxn modelId="{11FE775E-5F92-48D4-9ED3-EC46D520BBBB}" type="presOf" srcId="{A2221D29-B039-4C8E-B831-D27829592F8B}" destId="{B2DDDBA3-86BF-4725-B1FB-28B52E98785D}" srcOrd="0" destOrd="0" presId="urn:microsoft.com/office/officeart/2005/8/layout/hProcess4#1"/>
    <dgm:cxn modelId="{837AAB63-8665-49C9-8EB8-EDF8AF9E810F}" type="presOf" srcId="{C7B7F701-F4D4-465D-AEA9-8CD7110A9008}" destId="{609E3387-C2BC-4AD4-9DFE-5A2075903132}" srcOrd="0" destOrd="0" presId="urn:microsoft.com/office/officeart/2005/8/layout/hProcess4#1"/>
    <dgm:cxn modelId="{7A439416-5A08-454D-9127-6ADE35ED23F6}" type="presOf" srcId="{32436924-6917-40B1-8C36-5EE536A27511}" destId="{B003CE57-CA6E-4A50-95FD-43F81B325B2C}" srcOrd="0" destOrd="0" presId="urn:microsoft.com/office/officeart/2005/8/layout/hProcess4#1"/>
    <dgm:cxn modelId="{90CDE8C2-8B8F-458D-B9E5-E6AF6903B7B5}" type="presOf" srcId="{E2D40FB3-3704-4B33-BA16-B97EF53711C5}" destId="{21BFE1D2-6001-4A02-84DA-2FAC15D3A542}" srcOrd="0" destOrd="0" presId="urn:microsoft.com/office/officeart/2005/8/layout/hProcess4#1"/>
    <dgm:cxn modelId="{2FDF5CD8-C572-4C30-AED7-FFF76EE3FCDC}" srcId="{870C483F-5150-4A48-B1B0-EB946BFD2ADC}" destId="{C7B7F701-F4D4-465D-AEA9-8CD7110A9008}" srcOrd="0" destOrd="0" parTransId="{0E3B878F-F435-45FB-93FE-7F928AF2F473}" sibTransId="{0C0C4085-FFA8-46EE-B9F4-4F1E3F2E0AE0}"/>
    <dgm:cxn modelId="{34504CEF-390B-405F-87D5-B4CD6303FEB4}" type="presOf" srcId="{E84790B5-4F0A-4FBA-B344-00A71E408312}" destId="{EA4D624D-A3AE-4C69-BF02-DE54DE73EDF1}" srcOrd="0" destOrd="0" presId="urn:microsoft.com/office/officeart/2005/8/layout/hProcess4#1"/>
    <dgm:cxn modelId="{4ADFF181-7663-4042-87C0-19CC824C5FB5}" type="presOf" srcId="{36F09206-8D4F-4E69-835C-6BAE4B5D4A6E}" destId="{F691C8C7-2CAA-4712-88DE-4015C5277029}" srcOrd="1" destOrd="0" presId="urn:microsoft.com/office/officeart/2005/8/layout/hProcess4#1"/>
    <dgm:cxn modelId="{C4683C6D-1073-4AB5-9BD0-B321E5B1A994}" srcId="{34FC43DF-581C-4476-B0B7-45503A9AB53B}" destId="{889CFEDD-E60C-4607-9248-182F2EA32CA7}" srcOrd="3" destOrd="0" parTransId="{466B709D-B19D-4458-9461-C3F549EE510B}" sibTransId="{5AD6AF99-82D1-4454-B2E2-74CCF0EA03AE}"/>
    <dgm:cxn modelId="{E236D141-368B-4695-B429-883D29E10AE9}" type="presOf" srcId="{8DE87166-DC93-4F9A-A72B-AE0EFC848F27}" destId="{265F9E35-710E-4A03-B1BA-176DFB7F6D84}" srcOrd="0" destOrd="0" presId="urn:microsoft.com/office/officeart/2005/8/layout/hProcess4#1"/>
    <dgm:cxn modelId="{C2C85E67-127A-48DA-B9D1-E5EC47615080}" type="presOf" srcId="{F4DDAB9B-E9CD-4A56-9DF9-ACF482CE1D63}" destId="{E75321A7-1F93-43D6-8E34-007142EB4488}" srcOrd="1" destOrd="0" presId="urn:microsoft.com/office/officeart/2005/8/layout/hProcess4#1"/>
    <dgm:cxn modelId="{631F01F8-E763-451B-9037-4C1F9DC03E98}" type="presParOf" srcId="{AD6EA03A-84CE-4F84-97EF-373B65E55AA2}" destId="{85C35C8C-D864-48B0-A630-3DA3B9900318}" srcOrd="0" destOrd="0" presId="urn:microsoft.com/office/officeart/2005/8/layout/hProcess4#1"/>
    <dgm:cxn modelId="{A8AD9646-9630-4707-ABF1-6C557E84C076}" type="presParOf" srcId="{AD6EA03A-84CE-4F84-97EF-373B65E55AA2}" destId="{7A1A9D38-7587-422E-8CAA-C8204BC83500}" srcOrd="1" destOrd="0" presId="urn:microsoft.com/office/officeart/2005/8/layout/hProcess4#1"/>
    <dgm:cxn modelId="{BB536AEF-36B6-487D-83E8-CD3BFB4FA5BC}" type="presParOf" srcId="{AD6EA03A-84CE-4F84-97EF-373B65E55AA2}" destId="{739BC95F-812D-4FE6-9D47-B9D01C7EAC20}" srcOrd="2" destOrd="0" presId="urn:microsoft.com/office/officeart/2005/8/layout/hProcess4#1"/>
    <dgm:cxn modelId="{08990721-B50F-4CB3-90D4-6A9AB30D334C}" type="presParOf" srcId="{739BC95F-812D-4FE6-9D47-B9D01C7EAC20}" destId="{55D87A41-5B0D-4BD0-AF29-4E570FBB5CDA}" srcOrd="0" destOrd="0" presId="urn:microsoft.com/office/officeart/2005/8/layout/hProcess4#1"/>
    <dgm:cxn modelId="{9A20BACD-A8F5-4B85-8877-D4A2847A2D99}" type="presParOf" srcId="{55D87A41-5B0D-4BD0-AF29-4E570FBB5CDA}" destId="{3F375BBA-CE54-4F39-BAC4-B915D19C9890}" srcOrd="0" destOrd="0" presId="urn:microsoft.com/office/officeart/2005/8/layout/hProcess4#1"/>
    <dgm:cxn modelId="{359901E1-7F6F-430C-9CB9-E0CA9972B2D9}" type="presParOf" srcId="{55D87A41-5B0D-4BD0-AF29-4E570FBB5CDA}" destId="{265F9E35-710E-4A03-B1BA-176DFB7F6D84}" srcOrd="1" destOrd="0" presId="urn:microsoft.com/office/officeart/2005/8/layout/hProcess4#1"/>
    <dgm:cxn modelId="{B825AFE2-C98F-4B9D-8D32-251CF21A6F78}" type="presParOf" srcId="{55D87A41-5B0D-4BD0-AF29-4E570FBB5CDA}" destId="{CCA976D3-F620-4EC0-8444-4188590CDF48}" srcOrd="2" destOrd="0" presId="urn:microsoft.com/office/officeart/2005/8/layout/hProcess4#1"/>
    <dgm:cxn modelId="{26390D49-D611-42CB-A8C8-78ED72DDD132}" type="presParOf" srcId="{55D87A41-5B0D-4BD0-AF29-4E570FBB5CDA}" destId="{8D7E6FD7-B71F-4EB6-8ACF-510B3921FF73}" srcOrd="3" destOrd="0" presId="urn:microsoft.com/office/officeart/2005/8/layout/hProcess4#1"/>
    <dgm:cxn modelId="{00C9FF5F-FE8A-4C43-9C53-481E33371FB4}" type="presParOf" srcId="{55D87A41-5B0D-4BD0-AF29-4E570FBB5CDA}" destId="{E09B8BA6-5D96-4417-93BB-F87E69F32686}" srcOrd="4" destOrd="0" presId="urn:microsoft.com/office/officeart/2005/8/layout/hProcess4#1"/>
    <dgm:cxn modelId="{75C30103-5485-458D-8F01-B9DB8EC73A9E}" type="presParOf" srcId="{739BC95F-812D-4FE6-9D47-B9D01C7EAC20}" destId="{9426F887-E237-4F44-8708-16EE6DE216F1}" srcOrd="1" destOrd="0" presId="urn:microsoft.com/office/officeart/2005/8/layout/hProcess4#1"/>
    <dgm:cxn modelId="{97BD942D-3F77-4F11-BF0D-65E221266BDC}" type="presParOf" srcId="{739BC95F-812D-4FE6-9D47-B9D01C7EAC20}" destId="{91B515A7-1BDE-4E72-993C-E79F77C20D93}" srcOrd="2" destOrd="0" presId="urn:microsoft.com/office/officeart/2005/8/layout/hProcess4#1"/>
    <dgm:cxn modelId="{011039CF-5986-43E6-B11F-5F12703A3FCB}" type="presParOf" srcId="{91B515A7-1BDE-4E72-993C-E79F77C20D93}" destId="{704A9BEE-CCCF-44DA-89E5-756BFA8613BE}" srcOrd="0" destOrd="0" presId="urn:microsoft.com/office/officeart/2005/8/layout/hProcess4#1"/>
    <dgm:cxn modelId="{0AAC6A6B-7CEB-42DF-A232-82E3B7FD482B}" type="presParOf" srcId="{91B515A7-1BDE-4E72-993C-E79F77C20D93}" destId="{B003CE57-CA6E-4A50-95FD-43F81B325B2C}" srcOrd="1" destOrd="0" presId="urn:microsoft.com/office/officeart/2005/8/layout/hProcess4#1"/>
    <dgm:cxn modelId="{17C3580B-BEFE-405A-BDDE-E17E29387E93}" type="presParOf" srcId="{91B515A7-1BDE-4E72-993C-E79F77C20D93}" destId="{E521C91D-2ACB-47C5-B5B7-6E254E7DFF19}" srcOrd="2" destOrd="0" presId="urn:microsoft.com/office/officeart/2005/8/layout/hProcess4#1"/>
    <dgm:cxn modelId="{71448589-1679-40D1-852C-344C6316EFD9}" type="presParOf" srcId="{91B515A7-1BDE-4E72-993C-E79F77C20D93}" destId="{21BFE1D2-6001-4A02-84DA-2FAC15D3A542}" srcOrd="3" destOrd="0" presId="urn:microsoft.com/office/officeart/2005/8/layout/hProcess4#1"/>
    <dgm:cxn modelId="{90605AF7-9A89-4104-91C6-C0A5C13605FD}" type="presParOf" srcId="{91B515A7-1BDE-4E72-993C-E79F77C20D93}" destId="{0F0AD678-9A06-46D8-BDB3-3F3151EB924C}" srcOrd="4" destOrd="0" presId="urn:microsoft.com/office/officeart/2005/8/layout/hProcess4#1"/>
    <dgm:cxn modelId="{9FBAB64E-C7B6-4050-988C-8BABB6F02758}" type="presParOf" srcId="{739BC95F-812D-4FE6-9D47-B9D01C7EAC20}" destId="{8F34A71A-D828-402C-9F62-21B4D53A5422}" srcOrd="3" destOrd="0" presId="urn:microsoft.com/office/officeart/2005/8/layout/hProcess4#1"/>
    <dgm:cxn modelId="{17C4C12B-9DDA-472C-979B-101D3B374AD8}" type="presParOf" srcId="{739BC95F-812D-4FE6-9D47-B9D01C7EAC20}" destId="{8CA44285-A24D-486B-8D26-65A836663C88}" srcOrd="4" destOrd="0" presId="urn:microsoft.com/office/officeart/2005/8/layout/hProcess4#1"/>
    <dgm:cxn modelId="{F779472A-B968-463C-865A-3EC37896C729}" type="presParOf" srcId="{8CA44285-A24D-486B-8D26-65A836663C88}" destId="{2A5F7995-6471-4C3A-B2A7-4AD5E0DF17C3}" srcOrd="0" destOrd="0" presId="urn:microsoft.com/office/officeart/2005/8/layout/hProcess4#1"/>
    <dgm:cxn modelId="{74082EC1-8DA2-4D7B-AF57-26B43FFE1830}" type="presParOf" srcId="{8CA44285-A24D-486B-8D26-65A836663C88}" destId="{609E3387-C2BC-4AD4-9DFE-5A2075903132}" srcOrd="1" destOrd="0" presId="urn:microsoft.com/office/officeart/2005/8/layout/hProcess4#1"/>
    <dgm:cxn modelId="{3B7E7108-214D-4A1D-A803-19F130741C47}" type="presParOf" srcId="{8CA44285-A24D-486B-8D26-65A836663C88}" destId="{0B36E7F2-8F24-4D9A-848E-4BFAFDED5E48}" srcOrd="2" destOrd="0" presId="urn:microsoft.com/office/officeart/2005/8/layout/hProcess4#1"/>
    <dgm:cxn modelId="{A3D6654B-E565-4BF4-A36E-C938AD054AC2}" type="presParOf" srcId="{8CA44285-A24D-486B-8D26-65A836663C88}" destId="{15B0AF45-D182-46D4-AED2-9C830D2141A6}" srcOrd="3" destOrd="0" presId="urn:microsoft.com/office/officeart/2005/8/layout/hProcess4#1"/>
    <dgm:cxn modelId="{4656C7F6-73E7-41CD-953B-4D4435E47084}" type="presParOf" srcId="{8CA44285-A24D-486B-8D26-65A836663C88}" destId="{BFB2E876-19E5-43F5-B7BF-ECAFEAC1BA6C}" srcOrd="4" destOrd="0" presId="urn:microsoft.com/office/officeart/2005/8/layout/hProcess4#1"/>
    <dgm:cxn modelId="{00B57473-041F-4862-B562-3B4E09308A44}" type="presParOf" srcId="{739BC95F-812D-4FE6-9D47-B9D01C7EAC20}" destId="{53CF96C7-FD53-4BFC-8AA5-A0A13CCD3A2B}" srcOrd="5" destOrd="0" presId="urn:microsoft.com/office/officeart/2005/8/layout/hProcess4#1"/>
    <dgm:cxn modelId="{36018249-E99D-44C2-8591-5667A5AF06B7}" type="presParOf" srcId="{739BC95F-812D-4FE6-9D47-B9D01C7EAC20}" destId="{F2E1744C-FF43-4AFF-9896-A5E8EDAAC5FB}" srcOrd="6" destOrd="0" presId="urn:microsoft.com/office/officeart/2005/8/layout/hProcess4#1"/>
    <dgm:cxn modelId="{13A3C825-6ED8-4286-96D9-7793752006A6}" type="presParOf" srcId="{F2E1744C-FF43-4AFF-9896-A5E8EDAAC5FB}" destId="{A91AAADB-5339-407B-8521-B5C34EE20E0F}" srcOrd="0" destOrd="0" presId="urn:microsoft.com/office/officeart/2005/8/layout/hProcess4#1"/>
    <dgm:cxn modelId="{B67AFBB6-3076-4927-BBA5-24FBD0549254}" type="presParOf" srcId="{F2E1744C-FF43-4AFF-9896-A5E8EDAAC5FB}" destId="{2AB940D5-DFEE-48B1-9039-87D05812CC37}" srcOrd="1" destOrd="0" presId="urn:microsoft.com/office/officeart/2005/8/layout/hProcess4#1"/>
    <dgm:cxn modelId="{71E922B1-330E-403B-841B-1331902E8C85}" type="presParOf" srcId="{F2E1744C-FF43-4AFF-9896-A5E8EDAAC5FB}" destId="{E75321A7-1F93-43D6-8E34-007142EB4488}" srcOrd="2" destOrd="0" presId="urn:microsoft.com/office/officeart/2005/8/layout/hProcess4#1"/>
    <dgm:cxn modelId="{F3F83772-5A80-456A-A5A1-FFC6D03951E0}" type="presParOf" srcId="{F2E1744C-FF43-4AFF-9896-A5E8EDAAC5FB}" destId="{630D57BD-6F2F-4923-9186-F1E695EA5608}" srcOrd="3" destOrd="0" presId="urn:microsoft.com/office/officeart/2005/8/layout/hProcess4#1"/>
    <dgm:cxn modelId="{3E228CC5-5FCF-4078-BE72-27685E7CA547}" type="presParOf" srcId="{F2E1744C-FF43-4AFF-9896-A5E8EDAAC5FB}" destId="{5DC62FE3-F633-49EE-BBEB-1A97CB7AC414}" srcOrd="4" destOrd="0" presId="urn:microsoft.com/office/officeart/2005/8/layout/hProcess4#1"/>
    <dgm:cxn modelId="{DF962A04-5CAA-4809-A880-7D0E7DAEC969}" type="presParOf" srcId="{739BC95F-812D-4FE6-9D47-B9D01C7EAC20}" destId="{D268D37B-A121-4F71-A379-2BA269C875E2}" srcOrd="7" destOrd="0" presId="urn:microsoft.com/office/officeart/2005/8/layout/hProcess4#1"/>
    <dgm:cxn modelId="{5B9E3B50-14E1-4FC1-8CD7-655EFC7125CE}" type="presParOf" srcId="{739BC95F-812D-4FE6-9D47-B9D01C7EAC20}" destId="{1F98ED8D-F7BA-426D-B426-267489B854B7}" srcOrd="8" destOrd="0" presId="urn:microsoft.com/office/officeart/2005/8/layout/hProcess4#1"/>
    <dgm:cxn modelId="{1B7A8E19-FFAD-4C3E-B002-4BEBEF4B7C58}" type="presParOf" srcId="{1F98ED8D-F7BA-426D-B426-267489B854B7}" destId="{DFB729BB-8552-4736-8D8D-E779A130D923}" srcOrd="0" destOrd="0" presId="urn:microsoft.com/office/officeart/2005/8/layout/hProcess4#1"/>
    <dgm:cxn modelId="{6FD4F8B5-05B9-4468-AB89-9BC30B96D83F}" type="presParOf" srcId="{1F98ED8D-F7BA-426D-B426-267489B854B7}" destId="{1E880B64-1F7F-4E5D-8F31-1936BF9F8C43}" srcOrd="1" destOrd="0" presId="urn:microsoft.com/office/officeart/2005/8/layout/hProcess4#1"/>
    <dgm:cxn modelId="{05F193D6-B52A-468E-AB62-3233A9028B38}" type="presParOf" srcId="{1F98ED8D-F7BA-426D-B426-267489B854B7}" destId="{C9178E91-681B-4DC4-A870-509F8CBC1EBF}" srcOrd="2" destOrd="0" presId="urn:microsoft.com/office/officeart/2005/8/layout/hProcess4#1"/>
    <dgm:cxn modelId="{F6EDD8B5-2E9B-45F1-A50E-4818D08C3E3A}" type="presParOf" srcId="{1F98ED8D-F7BA-426D-B426-267489B854B7}" destId="{EA4D624D-A3AE-4C69-BF02-DE54DE73EDF1}" srcOrd="3" destOrd="0" presId="urn:microsoft.com/office/officeart/2005/8/layout/hProcess4#1"/>
    <dgm:cxn modelId="{86CBB1AF-D8A6-4FF6-8012-6D7DCA92337D}" type="presParOf" srcId="{1F98ED8D-F7BA-426D-B426-267489B854B7}" destId="{30C5EE54-1636-46AB-AF6D-44AB6D71B081}" srcOrd="4" destOrd="0" presId="urn:microsoft.com/office/officeart/2005/8/layout/hProcess4#1"/>
    <dgm:cxn modelId="{03F6DB82-6C7E-4E3E-B939-AADF31801324}" type="presParOf" srcId="{739BC95F-812D-4FE6-9D47-B9D01C7EAC20}" destId="{B2DDDBA3-86BF-4725-B1FB-28B52E98785D}" srcOrd="9" destOrd="0" presId="urn:microsoft.com/office/officeart/2005/8/layout/hProcess4#1"/>
    <dgm:cxn modelId="{BB6290C9-655B-4004-BA69-066D4230E3F1}" type="presParOf" srcId="{739BC95F-812D-4FE6-9D47-B9D01C7EAC20}" destId="{6FDBA3B6-2EDF-44AC-9668-8A18AD2EB974}" srcOrd="10" destOrd="0" presId="urn:microsoft.com/office/officeart/2005/8/layout/hProcess4#1"/>
    <dgm:cxn modelId="{C2569295-10EB-487F-8554-41385E255095}" type="presParOf" srcId="{6FDBA3B6-2EDF-44AC-9668-8A18AD2EB974}" destId="{EB581327-5886-400B-A8CE-590FD84DE9CC}" srcOrd="0" destOrd="0" presId="urn:microsoft.com/office/officeart/2005/8/layout/hProcess4#1"/>
    <dgm:cxn modelId="{8100EAF9-C45F-46A2-9B66-833BE32EC9A4}" type="presParOf" srcId="{6FDBA3B6-2EDF-44AC-9668-8A18AD2EB974}" destId="{BFC3FFBE-A9C6-483A-8B12-DA4FE8CFDB90}" srcOrd="1" destOrd="0" presId="urn:microsoft.com/office/officeart/2005/8/layout/hProcess4#1"/>
    <dgm:cxn modelId="{794C4C2A-DA2A-4663-A30F-4AB189379E94}" type="presParOf" srcId="{6FDBA3B6-2EDF-44AC-9668-8A18AD2EB974}" destId="{F691C8C7-2CAA-4712-88DE-4015C5277029}" srcOrd="2" destOrd="0" presId="urn:microsoft.com/office/officeart/2005/8/layout/hProcess4#1"/>
    <dgm:cxn modelId="{8FB48316-C6A3-416C-8443-D9B4A30A6EE5}" type="presParOf" srcId="{6FDBA3B6-2EDF-44AC-9668-8A18AD2EB974}" destId="{0C591EAB-C5AE-403D-AF6A-1AAB4B9D4367}" srcOrd="3" destOrd="0" presId="urn:microsoft.com/office/officeart/2005/8/layout/hProcess4#1"/>
    <dgm:cxn modelId="{267C6555-8EE3-4DAD-80D6-4B44D5A48BC1}" type="presParOf" srcId="{6FDBA3B6-2EDF-44AC-9668-8A18AD2EB974}" destId="{A54B7BA6-5B4A-4CF1-8FE5-3A6200C68C3D}" srcOrd="4" destOrd="0" presId="urn:microsoft.com/office/officeart/2005/8/layout/hProcess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389437"/>
        <a:chOff x="0" y="0"/>
        <a:chExt cx="8229600" cy="4389437"/>
      </a:xfrm>
    </dsp:grpSpPr>
    <dsp:sp modelId="{CA0E794A-8E01-4168-B578-33D100C51FB5}">
      <dsp:nvSpPr>
        <dsp:cNvPr id="3" name="圆角矩形 2"/>
        <dsp:cNvSpPr/>
      </dsp:nvSpPr>
      <dsp:spPr bwMode="white">
        <a:xfrm>
          <a:off x="9071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提交申请</a:t>
          </a:r>
          <a:endParaRPr lang="zh-CN" altLang="en-US" dirty="0"/>
        </a:p>
      </dsp:txBody>
      <dsp:txXfrm>
        <a:off x="907195" y="-135"/>
        <a:ext cx="1688464" cy="1013079"/>
      </dsp:txXfrm>
    </dsp:sp>
    <dsp:sp modelId="{2EB096D9-3CA4-42A0-A89A-ECA5F576EEED}">
      <dsp:nvSpPr>
        <dsp:cNvPr id="4" name="右箭头 3"/>
        <dsp:cNvSpPr/>
      </dsp:nvSpPr>
      <dsp:spPr bwMode="white">
        <a:xfrm>
          <a:off x="275437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297035"/>
        <a:ext cx="357954" cy="418739"/>
      </dsp:txXfrm>
    </dsp:sp>
    <dsp:sp modelId="{95082986-4915-459A-8E5A-870D468EE0E2}">
      <dsp:nvSpPr>
        <dsp:cNvPr id="5" name="圆角矩形 4"/>
        <dsp:cNvSpPr/>
      </dsp:nvSpPr>
      <dsp:spPr bwMode="white">
        <a:xfrm>
          <a:off x="3271045" y="-135"/>
          <a:ext cx="1688464" cy="1013079"/>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资格审查</a:t>
          </a:r>
          <a:endParaRPr lang="zh-CN" altLang="en-US" dirty="0"/>
        </a:p>
      </dsp:txBody>
      <dsp:txXfrm>
        <a:off x="3271045" y="-135"/>
        <a:ext cx="1688464" cy="1013079"/>
      </dsp:txXfrm>
    </dsp:sp>
    <dsp:sp modelId="{88E3D765-1424-4626-93E5-378543E8C27B}">
      <dsp:nvSpPr>
        <dsp:cNvPr id="6" name="右箭头 5"/>
        <dsp:cNvSpPr/>
      </dsp:nvSpPr>
      <dsp:spPr bwMode="white">
        <a:xfrm>
          <a:off x="511822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5118225" y="297035"/>
        <a:ext cx="357954" cy="418739"/>
      </dsp:txXfrm>
    </dsp:sp>
    <dsp:sp modelId="{20EDFF22-AF38-4E50-A4AE-0ECADD0138CF}">
      <dsp:nvSpPr>
        <dsp:cNvPr id="7" name="圆角矩形 6"/>
        <dsp:cNvSpPr/>
      </dsp:nvSpPr>
      <dsp:spPr bwMode="white">
        <a:xfrm>
          <a:off x="56348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论文评阅</a:t>
          </a:r>
          <a:endParaRPr lang="zh-CN" altLang="en-US" dirty="0"/>
        </a:p>
      </dsp:txBody>
      <dsp:txXfrm>
        <a:off x="5634895" y="-135"/>
        <a:ext cx="1688464" cy="1013079"/>
      </dsp:txXfrm>
    </dsp:sp>
    <dsp:sp modelId="{76212475-6BCF-4432-B4FA-87023E1F8EC7}">
      <dsp:nvSpPr>
        <dsp:cNvPr id="8" name="右箭头 7"/>
        <dsp:cNvSpPr/>
      </dsp:nvSpPr>
      <dsp:spPr bwMode="white">
        <a:xfrm rot="5401943">
          <a:off x="6360788" y="125892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401943">
        <a:off x="6360788" y="1258925"/>
        <a:ext cx="357875" cy="418739"/>
      </dsp:txXfrm>
    </dsp:sp>
    <dsp:sp modelId="{7E2BB856-45E4-4F53-ACE2-E10DEC2823C1}">
      <dsp:nvSpPr>
        <dsp:cNvPr id="9" name="圆角矩形 8"/>
        <dsp:cNvSpPr/>
      </dsp:nvSpPr>
      <dsp:spPr bwMode="white">
        <a:xfrm>
          <a:off x="563394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学位论文答辩</a:t>
          </a:r>
          <a:endParaRPr lang="zh-CN" altLang="en-US" dirty="0"/>
        </a:p>
      </dsp:txBody>
      <dsp:txXfrm>
        <a:off x="5633941" y="1688179"/>
        <a:ext cx="1688464" cy="1013079"/>
      </dsp:txXfrm>
    </dsp:sp>
    <dsp:sp modelId="{4870AC7A-4E06-4C15-9817-A1C26095132D}">
      <dsp:nvSpPr>
        <dsp:cNvPr id="10" name="右箭头 9"/>
        <dsp:cNvSpPr/>
      </dsp:nvSpPr>
      <dsp:spPr bwMode="white">
        <a:xfrm rot="10800000">
          <a:off x="511727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5117271" y="1985349"/>
        <a:ext cx="357954" cy="418739"/>
      </dsp:txXfrm>
    </dsp:sp>
    <dsp:sp modelId="{AEDDFAEA-EB05-4F26-8514-EA0E5499482A}">
      <dsp:nvSpPr>
        <dsp:cNvPr id="11" name="圆角矩形 10"/>
        <dsp:cNvSpPr/>
      </dsp:nvSpPr>
      <dsp:spPr bwMode="white">
        <a:xfrm>
          <a:off x="327009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资料上交</a:t>
          </a:r>
          <a:endParaRPr lang="zh-CN" altLang="en-US" dirty="0"/>
        </a:p>
      </dsp:txBody>
      <dsp:txXfrm>
        <a:off x="3270091" y="1688179"/>
        <a:ext cx="1688464" cy="1013079"/>
      </dsp:txXfrm>
    </dsp:sp>
    <dsp:sp modelId="{ADEAE845-8CC4-4C89-9FFB-FA74AE835406}">
      <dsp:nvSpPr>
        <dsp:cNvPr id="12" name="右箭头 11"/>
        <dsp:cNvSpPr/>
      </dsp:nvSpPr>
      <dsp:spPr bwMode="white">
        <a:xfrm rot="10800000">
          <a:off x="275342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2753421" y="1985349"/>
        <a:ext cx="357954" cy="418739"/>
      </dsp:txXfrm>
    </dsp:sp>
    <dsp:sp modelId="{7E3B0C5B-20E3-4962-9F4E-E6EFDE3EF9C8}">
      <dsp:nvSpPr>
        <dsp:cNvPr id="13" name="圆角矩形 12"/>
        <dsp:cNvSpPr/>
      </dsp:nvSpPr>
      <dsp:spPr bwMode="white">
        <a:xfrm>
          <a:off x="906240" y="1688179"/>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学位审核</a:t>
          </a:r>
          <a:endParaRPr lang="zh-CN" altLang="en-US" dirty="0"/>
        </a:p>
      </dsp:txBody>
      <dsp:txXfrm>
        <a:off x="906240" y="1688179"/>
        <a:ext cx="1688464" cy="1013079"/>
      </dsp:txXfrm>
    </dsp:sp>
    <dsp:sp modelId="{EA8ED2F9-42E6-44D6-9111-5804E77A3AB5}">
      <dsp:nvSpPr>
        <dsp:cNvPr id="14" name="右箭头 13"/>
        <dsp:cNvSpPr/>
      </dsp:nvSpPr>
      <dsp:spPr bwMode="white">
        <a:xfrm rot="5398056">
          <a:off x="1572317" y="297405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398056">
        <a:off x="1572317" y="2974055"/>
        <a:ext cx="357875" cy="418739"/>
      </dsp:txXfrm>
    </dsp:sp>
    <dsp:sp modelId="{38207FFC-7DA8-4DC0-928F-03311121FC17}">
      <dsp:nvSpPr>
        <dsp:cNvPr id="15" name="圆角矩形 14"/>
        <dsp:cNvSpPr/>
      </dsp:nvSpPr>
      <dsp:spPr bwMode="white">
        <a:xfrm>
          <a:off x="90719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离校、发证</a:t>
          </a:r>
          <a:endParaRPr lang="zh-CN" altLang="en-US" dirty="0"/>
        </a:p>
      </dsp:txBody>
      <dsp:txXfrm>
        <a:off x="907195" y="3376493"/>
        <a:ext cx="1688464" cy="1013079"/>
      </dsp:txXfrm>
    </dsp:sp>
    <dsp:sp modelId="{E5DB17A8-0107-4908-9322-CE3BAD7E1467}">
      <dsp:nvSpPr>
        <dsp:cNvPr id="16" name="右箭头 15"/>
        <dsp:cNvSpPr/>
      </dsp:nvSpPr>
      <dsp:spPr bwMode="white">
        <a:xfrm>
          <a:off x="2754375" y="3673663"/>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3673663"/>
        <a:ext cx="357954" cy="418739"/>
      </dsp:txXfrm>
    </dsp:sp>
    <dsp:sp modelId="{F7123316-DD94-458C-8632-361731EB9E7C}">
      <dsp:nvSpPr>
        <dsp:cNvPr id="17" name="圆角矩形 16"/>
        <dsp:cNvSpPr/>
      </dsp:nvSpPr>
      <dsp:spPr bwMode="white">
        <a:xfrm>
          <a:off x="327104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资料归档</a:t>
          </a:r>
          <a:endParaRPr lang="zh-CN" altLang="en-US" dirty="0"/>
        </a:p>
      </dsp:txBody>
      <dsp:txXfrm>
        <a:off x="3271045" y="3376493"/>
        <a:ext cx="1688464" cy="1013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29619" cy="4246573"/>
        <a:chOff x="0" y="0"/>
        <a:chExt cx="7929619" cy="4246573"/>
      </a:xfrm>
    </dsp:grpSpPr>
    <dsp:sp modelId="{265F9E35-710E-4A03-B1BA-176DFB7F6D84}">
      <dsp:nvSpPr>
        <dsp:cNvPr id="4" name="圆角矩形 3"/>
        <dsp:cNvSpPr/>
      </dsp:nvSpPr>
      <dsp:spPr bwMode="white">
        <a:xfrm>
          <a:off x="0"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成绩核查</a:t>
          </a:r>
          <a:endParaRPr lang="zh-CN" altLang="en-US" dirty="0">
            <a:solidFill>
              <a:schemeClr val="dk1"/>
            </a:solidFill>
          </a:endParaRPr>
        </a:p>
      </dsp:txBody>
      <dsp:txXfrm>
        <a:off x="0" y="1693456"/>
        <a:ext cx="1042278" cy="859661"/>
      </dsp:txXfrm>
    </dsp:sp>
    <dsp:sp modelId="{9426F887-E237-4F44-8708-16EE6DE216F1}">
      <dsp:nvSpPr>
        <dsp:cNvPr id="6" name="形状 5"/>
        <dsp:cNvSpPr/>
      </dsp:nvSpPr>
      <dsp:spPr bwMode="white">
        <a:xfrm>
          <a:off x="576166"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576166" y="1896912"/>
        <a:ext cx="1189089" cy="1189089"/>
      </dsp:txXfrm>
    </dsp:sp>
    <dsp:sp modelId="{8D7E6FD7-B71F-4EB6-8ACF-510B3921FF73}">
      <dsp:nvSpPr>
        <dsp:cNvPr id="5" name="圆角矩形 4"/>
        <dsp:cNvSpPr/>
      </dsp:nvSpPr>
      <dsp:spPr bwMode="white">
        <a:xfrm>
          <a:off x="231617" y="2368904"/>
          <a:ext cx="926469" cy="36842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学院</a:t>
          </a:r>
          <a:endParaRPr lang="zh-CN" altLang="en-US" dirty="0"/>
        </a:p>
      </dsp:txBody>
      <dsp:txXfrm>
        <a:off x="231617" y="2368904"/>
        <a:ext cx="926469" cy="368426"/>
      </dsp:txXfrm>
    </dsp:sp>
    <dsp:sp modelId="{B003CE57-CA6E-4A50-95FD-43F81B325B2C}">
      <dsp:nvSpPr>
        <dsp:cNvPr id="8" name="圆角矩形 7"/>
        <dsp:cNvSpPr/>
      </dsp:nvSpPr>
      <dsp:spPr bwMode="white">
        <a:xfrm>
          <a:off x="1312615"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成绩导入国家平台</a:t>
          </a:r>
          <a:endParaRPr lang="zh-CN" altLang="en-US" dirty="0">
            <a:solidFill>
              <a:schemeClr val="dk1"/>
            </a:solidFill>
          </a:endParaRPr>
        </a:p>
      </dsp:txBody>
      <dsp:txXfrm>
        <a:off x="1312615" y="1667666"/>
        <a:ext cx="1104815" cy="911241"/>
      </dsp:txXfrm>
    </dsp:sp>
    <dsp:sp modelId="{8F34A71A-D828-402C-9F62-21B4D53A5422}">
      <dsp:nvSpPr>
        <dsp:cNvPr id="10" name="环形箭头 9"/>
        <dsp:cNvSpPr/>
      </dsp:nvSpPr>
      <dsp:spPr bwMode="white">
        <a:xfrm>
          <a:off x="1892202" y="1116026"/>
          <a:ext cx="1349669" cy="1349669"/>
        </a:xfrm>
        <a:prstGeom prst="circularArrow">
          <a:avLst>
            <a:gd name="adj1" fmla="val 5000"/>
            <a:gd name="adj2" fmla="val 360000"/>
            <a:gd name="adj3" fmla="val 19584302"/>
            <a:gd name="adj4" fmla="val 12695324"/>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892202" y="1116026"/>
        <a:ext cx="1349669" cy="1349669"/>
      </dsp:txXfrm>
    </dsp:sp>
    <dsp:sp modelId="{21BFE1D2-6001-4A02-84DA-2FAC15D3A542}">
      <dsp:nvSpPr>
        <dsp:cNvPr id="9" name="圆角矩形 8"/>
        <dsp:cNvSpPr/>
      </dsp:nvSpPr>
      <dsp:spPr bwMode="white">
        <a:xfrm>
          <a:off x="1558130"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研究生院</a:t>
          </a:r>
          <a:endParaRPr lang="zh-CN" altLang="en-US" dirty="0"/>
        </a:p>
      </dsp:txBody>
      <dsp:txXfrm>
        <a:off x="1558130" y="1472400"/>
        <a:ext cx="982057" cy="390532"/>
      </dsp:txXfrm>
    </dsp:sp>
    <dsp:sp modelId="{609E3387-C2BC-4AD4-9DFE-5A2075903132}">
      <dsp:nvSpPr>
        <dsp:cNvPr id="12" name="圆角矩形 11"/>
        <dsp:cNvSpPr/>
      </dsp:nvSpPr>
      <dsp:spPr bwMode="white">
        <a:xfrm>
          <a:off x="2694716"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rgbClr val="FF0000"/>
              </a:solidFill>
            </a:rPr>
            <a:t>提交答辩申请</a:t>
          </a:r>
          <a:endParaRPr lang="zh-CN" altLang="en-US" dirty="0">
            <a:solidFill>
              <a:srgbClr val="FF0000"/>
            </a:solidFill>
          </a:endParaRPr>
        </a:p>
      </dsp:txBody>
      <dsp:txXfrm>
        <a:off x="2694716" y="1693456"/>
        <a:ext cx="1042278" cy="859661"/>
      </dsp:txXfrm>
    </dsp:sp>
    <dsp:sp modelId="{53CF96C7-FD53-4BFC-8AA5-A0A13CCD3A2B}">
      <dsp:nvSpPr>
        <dsp:cNvPr id="14" name="形状 13"/>
        <dsp:cNvSpPr/>
      </dsp:nvSpPr>
      <dsp:spPr bwMode="white">
        <a:xfrm>
          <a:off x="3270882"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270882" y="1896912"/>
        <a:ext cx="1189089" cy="1189089"/>
      </dsp:txXfrm>
    </dsp:sp>
    <dsp:sp modelId="{15B0AF45-D182-46D4-AED2-9C830D2141A6}">
      <dsp:nvSpPr>
        <dsp:cNvPr id="13" name="圆角矩形 12"/>
        <dsp:cNvSpPr/>
      </dsp:nvSpPr>
      <dsp:spPr bwMode="white">
        <a:xfrm>
          <a:off x="2926333" y="2368904"/>
          <a:ext cx="926469" cy="368426"/>
        </a:xfrm>
        <a:prstGeom prst="roundRect">
          <a:avLst>
            <a:gd name="adj" fmla="val 10000"/>
          </a:avLst>
        </a:prstGeom>
        <a:solidFill>
          <a:srgbClr val="FF0000"/>
        </a:solidFill>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同力科硕</a:t>
          </a:r>
          <a:endParaRPr lang="zh-CN" altLang="en-US" dirty="0"/>
        </a:p>
      </dsp:txBody>
      <dsp:txXfrm>
        <a:off x="2926333" y="2368904"/>
        <a:ext cx="926469" cy="368426"/>
      </dsp:txXfrm>
    </dsp:sp>
    <dsp:sp modelId="{2AB940D5-DFEE-48B1-9039-87D05812CC37}">
      <dsp:nvSpPr>
        <dsp:cNvPr id="16" name="圆角矩形 15"/>
        <dsp:cNvSpPr/>
      </dsp:nvSpPr>
      <dsp:spPr bwMode="white">
        <a:xfrm>
          <a:off x="4007331"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审核申请</a:t>
          </a:r>
          <a:endParaRPr lang="zh-CN" altLang="en-US" dirty="0">
            <a:solidFill>
              <a:schemeClr val="dk1"/>
            </a:solidFill>
          </a:endParaRPr>
        </a:p>
      </dsp:txBody>
      <dsp:txXfrm>
        <a:off x="4007331" y="1667666"/>
        <a:ext cx="1104815" cy="911241"/>
      </dsp:txXfrm>
    </dsp:sp>
    <dsp:sp modelId="{D268D37B-A121-4F71-A379-2BA269C875E2}">
      <dsp:nvSpPr>
        <dsp:cNvPr id="18" name="环形箭头 17"/>
        <dsp:cNvSpPr/>
      </dsp:nvSpPr>
      <dsp:spPr bwMode="white">
        <a:xfrm>
          <a:off x="4586917" y="1116026"/>
          <a:ext cx="1349669" cy="1349669"/>
        </a:xfrm>
        <a:prstGeom prst="circularArrow">
          <a:avLst>
            <a:gd name="adj1" fmla="val 5000"/>
            <a:gd name="adj2" fmla="val 360000"/>
            <a:gd name="adj3" fmla="val 19584302"/>
            <a:gd name="adj4" fmla="val 12695324"/>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4586917" y="1116026"/>
        <a:ext cx="1349669" cy="1349669"/>
      </dsp:txXfrm>
    </dsp:sp>
    <dsp:sp modelId="{630D57BD-6F2F-4923-9186-F1E695EA5608}">
      <dsp:nvSpPr>
        <dsp:cNvPr id="17" name="圆角矩形 16"/>
        <dsp:cNvSpPr/>
      </dsp:nvSpPr>
      <dsp:spPr bwMode="white">
        <a:xfrm>
          <a:off x="4252846"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学院</a:t>
          </a:r>
          <a:endParaRPr lang="zh-CN" altLang="en-US" dirty="0"/>
        </a:p>
      </dsp:txBody>
      <dsp:txXfrm>
        <a:off x="4252846" y="1472400"/>
        <a:ext cx="982057" cy="390532"/>
      </dsp:txXfrm>
    </dsp:sp>
    <dsp:sp modelId="{1E880B64-1F7F-4E5D-8F31-1936BF9F8C43}">
      <dsp:nvSpPr>
        <dsp:cNvPr id="20" name="圆角矩形 19"/>
        <dsp:cNvSpPr/>
      </dsp:nvSpPr>
      <dsp:spPr bwMode="white">
        <a:xfrm>
          <a:off x="5389432"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rgbClr val="FF0000"/>
              </a:solidFill>
            </a:rPr>
            <a:t>提交学位论文终稿</a:t>
          </a:r>
          <a:endParaRPr lang="zh-CN" altLang="en-US" dirty="0">
            <a:solidFill>
              <a:srgbClr val="FF0000"/>
            </a:solidFill>
          </a:endParaRPr>
        </a:p>
      </dsp:txBody>
      <dsp:txXfrm>
        <a:off x="5389432" y="1693456"/>
        <a:ext cx="1042278" cy="859661"/>
      </dsp:txXfrm>
    </dsp:sp>
    <dsp:sp modelId="{B2DDDBA3-86BF-4725-B1FB-28B52E98785D}">
      <dsp:nvSpPr>
        <dsp:cNvPr id="22" name="形状 21"/>
        <dsp:cNvSpPr/>
      </dsp:nvSpPr>
      <dsp:spPr bwMode="white">
        <a:xfrm>
          <a:off x="5965598"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5965598" y="1896912"/>
        <a:ext cx="1189089" cy="1189089"/>
      </dsp:txXfrm>
    </dsp:sp>
    <dsp:sp modelId="{EA4D624D-A3AE-4C69-BF02-DE54DE73EDF1}">
      <dsp:nvSpPr>
        <dsp:cNvPr id="21" name="圆角矩形 20"/>
        <dsp:cNvSpPr/>
      </dsp:nvSpPr>
      <dsp:spPr bwMode="white">
        <a:xfrm>
          <a:off x="5621049" y="2368904"/>
          <a:ext cx="926469" cy="368426"/>
        </a:xfrm>
        <a:prstGeom prst="roundRect">
          <a:avLst>
            <a:gd name="adj" fmla="val 10000"/>
          </a:avLst>
        </a:prstGeom>
        <a:solidFill>
          <a:srgbClr val="FF0000"/>
        </a:solidFill>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同力科硕</a:t>
          </a:r>
          <a:endParaRPr lang="zh-CN" altLang="en-US" dirty="0"/>
        </a:p>
      </dsp:txBody>
      <dsp:txXfrm>
        <a:off x="5621049" y="2368904"/>
        <a:ext cx="926469" cy="368426"/>
      </dsp:txXfrm>
    </dsp:sp>
    <dsp:sp modelId="{BFC3FFBE-A9C6-483A-8B12-DA4FE8CFDB90}">
      <dsp:nvSpPr>
        <dsp:cNvPr id="24" name="圆角矩形 23"/>
        <dsp:cNvSpPr/>
      </dsp:nvSpPr>
      <dsp:spPr bwMode="white">
        <a:xfrm>
          <a:off x="6702047"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审核通过</a:t>
          </a:r>
          <a:endParaRPr lang="zh-CN" altLang="en-US" dirty="0">
            <a:solidFill>
              <a:schemeClr val="dk1"/>
            </a:solidFill>
          </a:endParaRPr>
        </a:p>
      </dsp:txBody>
      <dsp:txXfrm>
        <a:off x="6702047" y="1667666"/>
        <a:ext cx="1104815" cy="911241"/>
      </dsp:txXfrm>
    </dsp:sp>
    <dsp:sp modelId="{0C591EAB-C5AE-403D-AF6A-1AAB4B9D4367}">
      <dsp:nvSpPr>
        <dsp:cNvPr id="25" name="圆角矩形 24"/>
        <dsp:cNvSpPr/>
      </dsp:nvSpPr>
      <dsp:spPr bwMode="white">
        <a:xfrm>
          <a:off x="6947562"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学院</a:t>
          </a:r>
          <a:endParaRPr lang="zh-CN" altLang="en-US" dirty="0"/>
        </a:p>
      </dsp:txBody>
      <dsp:txXfrm>
        <a:off x="6947562" y="1472400"/>
        <a:ext cx="982057" cy="390532"/>
      </dsp:txXfrm>
    </dsp:sp>
    <dsp:sp modelId="{3F375BBA-CE54-4F39-BAC4-B915D19C9890}">
      <dsp:nvSpPr>
        <dsp:cNvPr id="3" name="矩形 2" hidden="1"/>
        <dsp:cNvSpPr/>
      </dsp:nvSpPr>
      <dsp:spPr>
        <a:xfrm>
          <a:off x="0" y="1509243"/>
          <a:ext cx="1158087" cy="1228088"/>
        </a:xfrm>
        <a:prstGeom prst="rect">
          <a:avLst/>
        </a:prstGeom>
      </dsp:spPr>
      <dsp:txXfrm>
        <a:off x="0" y="1509243"/>
        <a:ext cx="1158087" cy="1228088"/>
      </dsp:txXfrm>
    </dsp:sp>
    <dsp:sp modelId="{704A9BEE-CCCF-44DA-89E5-756BFA8613BE}">
      <dsp:nvSpPr>
        <dsp:cNvPr id="7" name="矩形 6" hidden="1"/>
        <dsp:cNvSpPr/>
      </dsp:nvSpPr>
      <dsp:spPr>
        <a:xfrm>
          <a:off x="1312615" y="1472400"/>
          <a:ext cx="1227572" cy="1301773"/>
        </a:xfrm>
        <a:prstGeom prst="rect">
          <a:avLst/>
        </a:prstGeom>
      </dsp:spPr>
      <dsp:txXfrm>
        <a:off x="1312615" y="1472400"/>
        <a:ext cx="1227572" cy="1301773"/>
      </dsp:txXfrm>
    </dsp:sp>
    <dsp:sp modelId="{2A5F7995-6471-4C3A-B2A7-4AD5E0DF17C3}">
      <dsp:nvSpPr>
        <dsp:cNvPr id="11" name="矩形 10" hidden="1"/>
        <dsp:cNvSpPr/>
      </dsp:nvSpPr>
      <dsp:spPr>
        <a:xfrm>
          <a:off x="2694716" y="1509243"/>
          <a:ext cx="1158087" cy="1228088"/>
        </a:xfrm>
        <a:prstGeom prst="rect">
          <a:avLst/>
        </a:prstGeom>
      </dsp:spPr>
      <dsp:txXfrm>
        <a:off x="2694716" y="1509243"/>
        <a:ext cx="1158087" cy="1228088"/>
      </dsp:txXfrm>
    </dsp:sp>
    <dsp:sp modelId="{A91AAADB-5339-407B-8521-B5C34EE20E0F}">
      <dsp:nvSpPr>
        <dsp:cNvPr id="15" name="矩形 14" hidden="1"/>
        <dsp:cNvSpPr/>
      </dsp:nvSpPr>
      <dsp:spPr>
        <a:xfrm>
          <a:off x="4007331" y="1472400"/>
          <a:ext cx="1227572" cy="1301773"/>
        </a:xfrm>
        <a:prstGeom prst="rect">
          <a:avLst/>
        </a:prstGeom>
      </dsp:spPr>
      <dsp:txXfrm>
        <a:off x="4007331" y="1472400"/>
        <a:ext cx="1227572" cy="1301773"/>
      </dsp:txXfrm>
    </dsp:sp>
    <dsp:sp modelId="{DFB729BB-8552-4736-8D8D-E779A130D923}">
      <dsp:nvSpPr>
        <dsp:cNvPr id="19" name="矩形 18" hidden="1"/>
        <dsp:cNvSpPr/>
      </dsp:nvSpPr>
      <dsp:spPr>
        <a:xfrm>
          <a:off x="5389432" y="1509243"/>
          <a:ext cx="1158087" cy="1228088"/>
        </a:xfrm>
        <a:prstGeom prst="rect">
          <a:avLst/>
        </a:prstGeom>
      </dsp:spPr>
      <dsp:txXfrm>
        <a:off x="5389432" y="1509243"/>
        <a:ext cx="1158087" cy="1228088"/>
      </dsp:txXfrm>
    </dsp:sp>
    <dsp:sp modelId="{EB581327-5886-400B-A8CE-590FD84DE9CC}">
      <dsp:nvSpPr>
        <dsp:cNvPr id="23" name="矩形 22" hidden="1"/>
        <dsp:cNvSpPr/>
      </dsp:nvSpPr>
      <dsp:spPr>
        <a:xfrm>
          <a:off x="6702047" y="1472400"/>
          <a:ext cx="1227572" cy="1301773"/>
        </a:xfrm>
        <a:prstGeom prst="rect">
          <a:avLst/>
        </a:prstGeom>
      </dsp:spPr>
      <dsp:txXfrm>
        <a:off x="6702047" y="1472400"/>
        <a:ext cx="1227572" cy="13017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p:nvPr>
        </p:nvSpPr>
        <p:spPr/>
        <p:txBody>
          <a:bodyPr wrap="square" lIns="91440" tIns="45720" rIns="91440" bIns="45720" anchor="t" anchorCtr="0"/>
          <a:p>
            <a:pPr lvl="0"/>
            <a:r>
              <a:rPr lang="zh-CN" altLang="en-US" dirty="0"/>
              <a:t>结业</a:t>
            </a: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440" tIns="45720" rIns="91440" bIns="45720" anchor="t" anchorCtr="0"/>
          <a:p>
            <a:pPr lvl="0"/>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smtClean="0"/>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jpe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jpeg"/><Relationship Id="rId1"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ChangeArrowheads="1"/>
          </p:cNvSpPr>
          <p:nvPr>
            <p:ph type="ctrTitle"/>
          </p:nvPr>
        </p:nvSpPr>
        <p:spPr bwMode="auto">
          <a:xfrm>
            <a:off x="684206" y="2420928"/>
            <a:ext cx="7775575" cy="1728795"/>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同等学力论文答辩和学位申请基本程序及注意事项</a:t>
            </a:r>
            <a:endPar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2" name="矩形 3"/>
          <p:cNvSpPr/>
          <p:nvPr/>
        </p:nvSpPr>
        <p:spPr>
          <a:xfrm>
            <a:off x="3152617" y="4500563"/>
            <a:ext cx="3018155" cy="534035"/>
          </a:xfrm>
          <a:prstGeom prst="rect">
            <a:avLst/>
          </a:prstGeom>
          <a:noFill/>
          <a:ln w="9525">
            <a:noFill/>
          </a:ln>
        </p:spPr>
        <p:txBody>
          <a:bodyPr wrap="none" anchor="t" anchorCtr="0">
            <a:spAutoFit/>
          </a:bodyPr>
          <a:p>
            <a:pPr algn="ctr">
              <a:lnSpc>
                <a:spcPct val="90000"/>
              </a:lnSpc>
              <a:spcBef>
                <a:spcPct val="20000"/>
              </a:spcBef>
              <a:buClr>
                <a:srgbClr val="0BD0D9"/>
              </a:buClr>
              <a:buSzPct val="95000"/>
            </a:pPr>
            <a:r>
              <a:rPr lang="zh-CN" altLang="en-US" sz="3200" dirty="0">
                <a:solidFill>
                  <a:srgbClr val="FFFFFF"/>
                </a:solidFill>
                <a:latin typeface="Constantia" panose="02030602050306030303" pitchFamily="18" charset="0"/>
                <a:ea typeface="宋体" panose="02010600030101010101" pitchFamily="2" charset="-122"/>
              </a:rPr>
              <a:t>（</a:t>
            </a:r>
            <a:r>
              <a:rPr lang="en-US" altLang="zh-CN" sz="3200" dirty="0">
                <a:solidFill>
                  <a:srgbClr val="FFFFFF"/>
                </a:solidFill>
                <a:latin typeface="Constantia" panose="02030602050306030303" pitchFamily="18" charset="0"/>
                <a:ea typeface="宋体" panose="02010600030101010101" pitchFamily="2" charset="-122"/>
              </a:rPr>
              <a:t>2022</a:t>
            </a:r>
            <a:r>
              <a:rPr lang="zh-CN" altLang="en-US" sz="3200" dirty="0">
                <a:solidFill>
                  <a:srgbClr val="FFFFFF"/>
                </a:solidFill>
                <a:latin typeface="Constantia" panose="02030602050306030303" pitchFamily="18" charset="0"/>
                <a:ea typeface="宋体" panose="02010600030101010101" pitchFamily="2" charset="-122"/>
              </a:rPr>
              <a:t>年冬季）</a:t>
            </a:r>
            <a:endParaRPr lang="en-US" altLang="zh-CN" sz="3200" dirty="0">
              <a:solidFill>
                <a:srgbClr val="FFFFFF"/>
              </a:solidFill>
              <a:latin typeface="Constantia" panose="02030602050306030303" pitchFamily="18" charset="0"/>
              <a:ea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2"/>
          <p:cNvSpPr>
            <a:spLocks noGrp="1"/>
          </p:cNvSpPr>
          <p:nvPr>
            <p:ph sz="half" idx="1"/>
          </p:nvPr>
        </p:nvSpPr>
        <p:spPr>
          <a:xfrm>
            <a:off x="457200" y="1920875"/>
            <a:ext cx="7115175" cy="2579688"/>
          </a:xfrm>
        </p:spPr>
        <p:txBody>
          <a:bodyPr vert="horz" wrap="square" lIns="91440" tIns="45720" rIns="91440" bIns="45720" anchor="t" anchorCtr="0"/>
          <a:p>
            <a:pPr>
              <a:buClr>
                <a:srgbClr val="0BD0D9"/>
              </a:buClr>
              <a:buSzPct val="95000"/>
              <a:buFont typeface="Wingdings 2" panose="05020102010507070707" pitchFamily="18" charset="2"/>
              <a:buNone/>
            </a:pPr>
            <a:r>
              <a:rPr lang="zh-CN" altLang="en-US" sz="4800" b="1" kern="1200" dirty="0">
                <a:latin typeface="+mn-lt"/>
                <a:ea typeface="+mn-ea"/>
                <a:cs typeface="+mn-cs"/>
              </a:rPr>
              <a:t>        学校同力老系统已停用，请登录全日制系统申请。</a:t>
            </a:r>
            <a:endParaRPr lang="en-US" altLang="zh-CN" sz="4800" b="1" kern="1200" dirty="0">
              <a:latin typeface="+mn-lt"/>
              <a:ea typeface="+mn-ea"/>
              <a:cs typeface="+mn-cs"/>
            </a:endParaRPr>
          </a:p>
          <a:p>
            <a:pPr>
              <a:buClr>
                <a:srgbClr val="0BD0D9"/>
              </a:buClr>
              <a:buSzPct val="95000"/>
              <a:buFont typeface="Wingdings 2" panose="05020102010507070707" pitchFamily="18" charset="2"/>
              <a:buNone/>
            </a:pPr>
            <a:endParaRPr lang="zh-CN" altLang="en-US" sz="4800" b="1" kern="1200" dirty="0">
              <a:latin typeface="+mn-lt"/>
              <a:ea typeface="+mn-ea"/>
              <a:cs typeface="+mn-cs"/>
            </a:endParaRPr>
          </a:p>
        </p:txBody>
      </p:sp>
      <p:sp>
        <p:nvSpPr>
          <p:cNvPr id="5" name="标题 1"/>
          <p:cNvSpPr>
            <a:spLocks noGrp="1"/>
          </p:cNvSpPr>
          <p:nvPr>
            <p:ph type="title"/>
          </p:nvPr>
        </p:nvSpPr>
        <p:spPr>
          <a:xfrm>
            <a:off x="428625" y="928688"/>
            <a:ext cx="8229600"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爆炸形 1 20"/>
          <p:cNvSpPr/>
          <p:nvPr/>
        </p:nvSpPr>
        <p:spPr>
          <a:xfrm>
            <a:off x="5929313" y="0"/>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新系统</a:t>
            </a:r>
            <a:b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6387" name="内容占位符 4"/>
          <p:cNvSpPr>
            <a:spLocks noGrp="1"/>
          </p:cNvSpPr>
          <p:nvPr>
            <p:ph idx="1"/>
          </p:nvPr>
        </p:nvSpPr>
        <p:spPr>
          <a:xfrm>
            <a:off x="642938" y="1285875"/>
            <a:ext cx="5572125" cy="2571750"/>
          </a:xfrm>
        </p:spPr>
        <p:txBody>
          <a:bodyPr vert="horz" wrap="square" lIns="91440" tIns="45720" rIns="91440" bIns="45720" anchor="t" anchorCtr="0"/>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a:t>
            </a:r>
            <a:endParaRPr lang="en-US" altLang="zh-CN" dirty="0"/>
          </a:p>
          <a:p>
            <a:pPr eaLnBrk="1" hangingPunct="1">
              <a:buNone/>
            </a:pPr>
            <a:r>
              <a:rPr lang="zh-CN" altLang="en-US" sz="3200" b="1" dirty="0">
                <a:solidFill>
                  <a:srgbClr val="C00000"/>
                </a:solidFill>
              </a:rPr>
              <a:t>全日制研究生信息系统登录</a:t>
            </a:r>
            <a:endParaRPr lang="en-US" altLang="zh-CN" sz="3200" dirty="0">
              <a:solidFill>
                <a:srgbClr val="C00000"/>
              </a:solidFill>
            </a:endParaRPr>
          </a:p>
          <a:p>
            <a:pPr eaLnBrk="1" hangingPunct="1">
              <a:buNone/>
            </a:pPr>
            <a:r>
              <a:rPr lang="zh-CN" altLang="en-US" dirty="0">
                <a:solidFill>
                  <a:srgbClr val="0000FF"/>
                </a:solidFill>
              </a:rPr>
              <a:t>     </a:t>
            </a:r>
            <a:endParaRPr lang="zh-CN" altLang="en-US" dirty="0">
              <a:solidFill>
                <a:srgbClr val="C00000"/>
              </a:solidFill>
            </a:endParaRPr>
          </a:p>
        </p:txBody>
      </p:sp>
      <p:pic>
        <p:nvPicPr>
          <p:cNvPr id="16391" name="Picture 5" descr="D:\My Documents\My Pictures\20150416-4.bmp"/>
          <p:cNvPicPr>
            <a:picLocks noChangeAspect="1"/>
          </p:cNvPicPr>
          <p:nvPr/>
        </p:nvPicPr>
        <p:blipFill>
          <a:blip r:embed="rId2"/>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6394" name="矩形 20"/>
          <p:cNvSpPr/>
          <p:nvPr/>
        </p:nvSpPr>
        <p:spPr>
          <a:xfrm>
            <a:off x="5857875" y="4929188"/>
            <a:ext cx="3286125"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6395" name="矩形 18"/>
          <p:cNvSpPr/>
          <p:nvPr/>
        </p:nvSpPr>
        <p:spPr>
          <a:xfrm>
            <a:off x="6286500" y="214313"/>
            <a:ext cx="2428875" cy="523875"/>
          </a:xfrm>
          <a:prstGeom prst="rect">
            <a:avLst/>
          </a:prstGeom>
          <a:noFill/>
          <a:ln w="9525">
            <a:noFill/>
          </a:ln>
        </p:spPr>
        <p:txBody>
          <a:bodyPr anchor="t" anchorCtr="0">
            <a:spAutoFit/>
          </a:bodyPr>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sp>
        <p:nvSpPr>
          <p:cNvPr id="13" name="矩形 12"/>
          <p:cNvSpPr/>
          <p:nvPr/>
        </p:nvSpPr>
        <p:spPr>
          <a:xfrm>
            <a:off x="5857875" y="2143125"/>
            <a:ext cx="3286125" cy="1016000"/>
          </a:xfrm>
          <a:prstGeom prst="rect">
            <a:avLst/>
          </a:prstGeom>
          <a:solidFill>
            <a:schemeClr val="accent5">
              <a:lumMod val="60000"/>
              <a:lumOff val="4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登录账号：</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Y+</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原来的学号，如</a:t>
            </a:r>
            <a:r>
              <a:rPr kumimoji="0" 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Y18080519</a:t>
            </a: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YB1018026</a:t>
            </a:r>
            <a:endParaRPr kumimoji="0" lang="zh-CN" altLang="en-US"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密码：</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身份证后</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位</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 name="图片 3"/>
          <p:cNvPicPr>
            <a:picLocks noChangeAspect="1"/>
          </p:cNvPicPr>
          <p:nvPr/>
        </p:nvPicPr>
        <p:blipFill>
          <a:blip r:embed="rId3"/>
          <a:stretch>
            <a:fillRect/>
          </a:stretch>
        </p:blipFill>
        <p:spPr>
          <a:xfrm>
            <a:off x="78105" y="4004945"/>
            <a:ext cx="5208270" cy="2696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5" descr="C:\Users\O_O\Pictures\系统2.jpg"/>
          <p:cNvPicPr>
            <a:picLocks noChangeAspect="1"/>
          </p:cNvPicPr>
          <p:nvPr/>
        </p:nvPicPr>
        <p:blipFill>
          <a:blip r:embed="rId1"/>
          <a:srcRect r="19707"/>
          <a:stretch>
            <a:fillRect/>
          </a:stretch>
        </p:blipFill>
        <p:spPr>
          <a:xfrm>
            <a:off x="214313" y="857250"/>
            <a:ext cx="4624387" cy="3600450"/>
          </a:xfrm>
          <a:prstGeom prst="rect">
            <a:avLst/>
          </a:prstGeom>
          <a:noFill/>
          <a:ln w="9525">
            <a:noFill/>
          </a:ln>
        </p:spPr>
      </p:pic>
      <p:pic>
        <p:nvPicPr>
          <p:cNvPr id="18434" name="Picture 3" descr="C:\Users\O_O\Pictures\系统3.jpg"/>
          <p:cNvPicPr>
            <a:picLocks noChangeAspect="1"/>
          </p:cNvPicPr>
          <p:nvPr/>
        </p:nvPicPr>
        <p:blipFill>
          <a:blip r:embed="rId2"/>
          <a:stretch>
            <a:fillRect/>
          </a:stretch>
        </p:blipFill>
        <p:spPr>
          <a:xfrm>
            <a:off x="4505325" y="3071813"/>
            <a:ext cx="4638675" cy="3600450"/>
          </a:xfrm>
          <a:prstGeom prst="rect">
            <a:avLst/>
          </a:prstGeom>
          <a:noFill/>
          <a:ln w="9525">
            <a:noFill/>
          </a:ln>
        </p:spPr>
      </p:pic>
      <p:sp>
        <p:nvSpPr>
          <p:cNvPr id="3" name="椭圆 2"/>
          <p:cNvSpPr/>
          <p:nvPr/>
        </p:nvSpPr>
        <p:spPr bwMode="auto">
          <a:xfrm>
            <a:off x="1500188" y="857250"/>
            <a:ext cx="571500"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4" name="直接箭头连接符 3"/>
          <p:cNvCxnSpPr/>
          <p:nvPr/>
        </p:nvCxnSpPr>
        <p:spPr>
          <a:xfrm rot="16200000" flipV="1">
            <a:off x="1535906" y="1393031"/>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437" name="矩形 5"/>
          <p:cNvSpPr/>
          <p:nvPr/>
        </p:nvSpPr>
        <p:spPr>
          <a:xfrm>
            <a:off x="214313" y="142875"/>
            <a:ext cx="6215062" cy="708025"/>
          </a:xfrm>
          <a:prstGeom prst="rect">
            <a:avLst/>
          </a:prstGeom>
          <a:noFill/>
          <a:ln w="9525">
            <a:noFill/>
          </a:ln>
        </p:spPr>
        <p:txBody>
          <a:bodyPr anchor="t" anchorCtr="0">
            <a:spAutoFit/>
          </a:bodyPr>
          <a:p>
            <a:r>
              <a:rPr lang="zh-CN" altLang="en-US" sz="4000" b="1" dirty="0">
                <a:latin typeface="Arial" panose="020B0604020202020204" pitchFamily="34" charset="0"/>
                <a:ea typeface="宋体" panose="02010600030101010101" pitchFamily="2" charset="-122"/>
              </a:rPr>
              <a:t>在“学位申请”模块完成：</a:t>
            </a:r>
            <a:endParaRPr lang="zh-CN" altLang="en-US" sz="4000" b="1" dirty="0">
              <a:latin typeface="Arial" panose="020B0604020202020204" pitchFamily="34" charset="0"/>
              <a:ea typeface="宋体" panose="02010600030101010101" pitchFamily="2" charset="-122"/>
            </a:endParaRPr>
          </a:p>
        </p:txBody>
      </p:sp>
      <p:sp>
        <p:nvSpPr>
          <p:cNvPr id="18438" name="矩形 7"/>
          <p:cNvSpPr/>
          <p:nvPr/>
        </p:nvSpPr>
        <p:spPr>
          <a:xfrm>
            <a:off x="4857750" y="928688"/>
            <a:ext cx="3429000" cy="2308225"/>
          </a:xfrm>
          <a:prstGeom prst="rect">
            <a:avLst/>
          </a:prstGeom>
          <a:noFill/>
          <a:ln w="9525">
            <a:noFill/>
          </a:ln>
        </p:spPr>
        <p:txBody>
          <a:bodyPr anchor="t" anchorCtr="0">
            <a:spAutoFit/>
          </a:bodyPr>
          <a:p>
            <a:r>
              <a:rPr lang="en-US" altLang="zh-CN" sz="2400" b="1" dirty="0">
                <a:solidFill>
                  <a:srgbClr val="FF0000"/>
                </a:solidFill>
                <a:latin typeface="Arial" panose="020B0604020202020204" pitchFamily="34" charset="0"/>
                <a:ea typeface="宋体" panose="02010600030101010101" pitchFamily="2" charset="-122"/>
              </a:rPr>
              <a:t>1.</a:t>
            </a:r>
            <a:r>
              <a:rPr lang="zh-CN" altLang="en-US" sz="2400" b="1" dirty="0">
                <a:solidFill>
                  <a:srgbClr val="FF0000"/>
                </a:solidFill>
                <a:latin typeface="Arial" panose="020B0604020202020204" pitchFamily="34" charset="0"/>
                <a:ea typeface="宋体" panose="02010600030101010101" pitchFamily="2" charset="-122"/>
              </a:rPr>
              <a:t>上报信息录入</a:t>
            </a:r>
            <a:endParaRPr lang="en-US" altLang="zh-CN" sz="2400" b="1" dirty="0">
              <a:solidFill>
                <a:srgbClr val="FF0000"/>
              </a:solidFill>
              <a:latin typeface="Arial" panose="020B0604020202020204" pitchFamily="34" charset="0"/>
              <a:ea typeface="宋体" panose="02010600030101010101" pitchFamily="2" charset="-122"/>
            </a:endParaRPr>
          </a:p>
          <a:p>
            <a:r>
              <a:rPr lang="zh-CN" altLang="en-US" sz="2400" dirty="0">
                <a:latin typeface="Arial" panose="020B0604020202020204" pitchFamily="34" charset="0"/>
                <a:ea typeface="宋体" panose="02010600030101010101" pitchFamily="2" charset="-122"/>
              </a:rPr>
              <a:t>务必准确，齐全</a:t>
            </a:r>
            <a:endParaRPr lang="en-US" altLang="zh-CN" sz="2400" dirty="0">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2.</a:t>
            </a:r>
            <a:r>
              <a:rPr lang="zh-CN" altLang="en-US" sz="2400" b="1" dirty="0">
                <a:solidFill>
                  <a:srgbClr val="FF0000"/>
                </a:solidFill>
                <a:latin typeface="Arial" panose="020B0604020202020204" pitchFamily="34" charset="0"/>
                <a:ea typeface="宋体" panose="02010600030101010101" pitchFamily="2" charset="-122"/>
              </a:rPr>
              <a:t>提交学位论文</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.pdf</a:t>
            </a:r>
            <a:r>
              <a:rPr lang="zh-CN" altLang="en-US" sz="2400" dirty="0">
                <a:latin typeface="Arial" panose="020B0604020202020204" pitchFamily="34" charset="0"/>
                <a:ea typeface="宋体" panose="02010600030101010101" pitchFamily="2" charset="-122"/>
              </a:rPr>
              <a:t>格式上传，且为隐名版本</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3.</a:t>
            </a:r>
            <a:r>
              <a:rPr lang="zh-CN" altLang="en-US" sz="2400" b="1" dirty="0">
                <a:solidFill>
                  <a:srgbClr val="FF0000"/>
                </a:solidFill>
                <a:latin typeface="Arial" panose="020B0604020202020204" pitchFamily="34" charset="0"/>
                <a:ea typeface="宋体" panose="02010600030101010101" pitchFamily="2" charset="-122"/>
              </a:rPr>
              <a:t>答辩准备信息</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18439" name="矩形 8"/>
          <p:cNvSpPr/>
          <p:nvPr/>
        </p:nvSpPr>
        <p:spPr>
          <a:xfrm>
            <a:off x="6643688" y="3643313"/>
            <a:ext cx="612775" cy="1016000"/>
          </a:xfrm>
          <a:prstGeom prst="rect">
            <a:avLst/>
          </a:prstGeom>
          <a:noFill/>
          <a:ln w="9525">
            <a:noFill/>
          </a:ln>
        </p:spPr>
        <p:txBody>
          <a:bodyPr wrap="none" anchor="t" anchorCtr="0">
            <a:spAutoFit/>
          </a:bodyPr>
          <a:p>
            <a:r>
              <a:rPr lang="en-US" altLang="zh-CN" b="1" dirty="0">
                <a:solidFill>
                  <a:srgbClr val="FF0000"/>
                </a:solidFill>
                <a:latin typeface="Arial" panose="020B0604020202020204" pitchFamily="34" charset="0"/>
                <a:ea typeface="宋体" panose="02010600030101010101" pitchFamily="2" charset="-122"/>
              </a:rPr>
              <a:t>1</a:t>
            </a:r>
            <a:endParaRPr lang="zh-CN" altLang="en-US" dirty="0">
              <a:latin typeface="Arial" panose="020B0604020202020204" pitchFamily="34" charset="0"/>
              <a:ea typeface="宋体" panose="02010600030101010101" pitchFamily="2" charset="-122"/>
            </a:endParaRPr>
          </a:p>
        </p:txBody>
      </p:sp>
      <p:sp>
        <p:nvSpPr>
          <p:cNvPr id="18440" name="矩形 9"/>
          <p:cNvSpPr/>
          <p:nvPr/>
        </p:nvSpPr>
        <p:spPr>
          <a:xfrm>
            <a:off x="7286625" y="3643313"/>
            <a:ext cx="612775" cy="1016000"/>
          </a:xfrm>
          <a:prstGeom prst="rect">
            <a:avLst/>
          </a:prstGeom>
          <a:noFill/>
          <a:ln w="9525">
            <a:noFill/>
          </a:ln>
        </p:spPr>
        <p:txBody>
          <a:bodyPr wrap="none" anchor="t" anchorCtr="0">
            <a:spAutoFit/>
          </a:bodyPr>
          <a:p>
            <a:r>
              <a:rPr lang="en-US" altLang="zh-CN" b="1" dirty="0">
                <a:solidFill>
                  <a:srgbClr val="FF0000"/>
                </a:solidFill>
                <a:latin typeface="Arial" panose="020B0604020202020204" pitchFamily="34" charset="0"/>
                <a:ea typeface="宋体" panose="02010600030101010101" pitchFamily="2" charset="-122"/>
              </a:rPr>
              <a:t>2</a:t>
            </a:r>
            <a:endParaRPr lang="zh-CN" altLang="en-US" dirty="0">
              <a:latin typeface="Arial" panose="020B0604020202020204" pitchFamily="34" charset="0"/>
              <a:ea typeface="宋体" panose="02010600030101010101" pitchFamily="2" charset="-122"/>
            </a:endParaRPr>
          </a:p>
        </p:txBody>
      </p:sp>
      <p:sp>
        <p:nvSpPr>
          <p:cNvPr id="18441" name="矩形 10"/>
          <p:cNvSpPr/>
          <p:nvPr/>
        </p:nvSpPr>
        <p:spPr>
          <a:xfrm>
            <a:off x="7929563" y="3643313"/>
            <a:ext cx="612775" cy="1016000"/>
          </a:xfrm>
          <a:prstGeom prst="rect">
            <a:avLst/>
          </a:prstGeom>
          <a:noFill/>
          <a:ln w="9525">
            <a:noFill/>
          </a:ln>
        </p:spPr>
        <p:txBody>
          <a:bodyPr wrap="none" anchor="t" anchorCtr="0">
            <a:spAutoFit/>
          </a:bodyPr>
          <a:p>
            <a:r>
              <a:rPr lang="en-US" altLang="zh-CN" b="1" dirty="0">
                <a:solidFill>
                  <a:srgbClr val="FF0000"/>
                </a:solidFill>
                <a:latin typeface="Arial" panose="020B0604020202020204" pitchFamily="34" charset="0"/>
                <a:ea typeface="宋体" panose="02010600030101010101" pitchFamily="2" charset="-122"/>
              </a:rPr>
              <a:t>3</a:t>
            </a:r>
            <a:endParaRPr lang="zh-CN" altLang="en-US" dirty="0">
              <a:latin typeface="Arial" panose="020B0604020202020204" pitchFamily="34" charset="0"/>
              <a:ea typeface="宋体" panose="02010600030101010101" pitchFamily="2" charset="-122"/>
            </a:endParaRPr>
          </a:p>
        </p:txBody>
      </p:sp>
      <p:cxnSp>
        <p:nvCxnSpPr>
          <p:cNvPr id="12" name="直接箭头连接符 11"/>
          <p:cNvCxnSpPr/>
          <p:nvPr/>
        </p:nvCxnSpPr>
        <p:spPr>
          <a:xfrm rot="16200000" flipV="1">
            <a:off x="67508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16200000" flipV="1">
            <a:off x="73223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16200000" flipV="1">
            <a:off x="7965281"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82" name="矩形 17"/>
          <p:cNvSpPr>
            <a:spLocks noChangeArrowheads="1"/>
          </p:cNvSpPr>
          <p:nvPr/>
        </p:nvSpPr>
        <p:spPr bwMode="auto">
          <a:xfrm>
            <a:off x="214313" y="4572000"/>
            <a:ext cx="3429000" cy="830263"/>
          </a:xfrm>
          <a:prstGeom prst="rect">
            <a:avLst/>
          </a:prstGeom>
          <a:solidFill>
            <a:schemeClr val="accent6">
              <a:lumMod val="60000"/>
              <a:lumOff val="40000"/>
            </a:schemeClr>
          </a:solid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4.</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提醒导师登入新系统审核论文信息</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a:xfrm>
            <a:off x="4500563" y="4929188"/>
            <a:ext cx="4643438" cy="357188"/>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p:txBody>
          <a:bodyPr vert="horz" wrap="square" lIns="0" tIns="45720" rIns="0" bIns="0" anchor="b" anchorCtr="0"/>
          <a:p>
            <a:r>
              <a:rPr lang="zh-CN" altLang="en-US" sz="5400" dirty="0">
                <a:solidFill>
                  <a:srgbClr val="FF0000"/>
                </a:solidFill>
              </a:rPr>
              <a:t>论文查重</a:t>
            </a:r>
            <a:endParaRPr lang="zh-CN" altLang="en-US" dirty="0"/>
          </a:p>
        </p:txBody>
      </p:sp>
      <p:sp>
        <p:nvSpPr>
          <p:cNvPr id="19458" name="内容占位符 2"/>
          <p:cNvSpPr>
            <a:spLocks noGrp="1"/>
          </p:cNvSpPr>
          <p:nvPr>
            <p:ph idx="1"/>
          </p:nvPr>
        </p:nvSpPr>
        <p:spPr>
          <a:xfrm>
            <a:off x="468313" y="2133600"/>
            <a:ext cx="8229600" cy="4389438"/>
          </a:xfrm>
        </p:spPr>
        <p:txBody>
          <a:bodyPr vert="horz" wrap="square" lIns="91440" tIns="45720" rIns="91440" bIns="45720" anchor="t" anchorCtr="0"/>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a:t>
            </a:r>
            <a:r>
              <a:rPr lang="zh-CN" altLang="en-US" b="1" dirty="0">
                <a:solidFill>
                  <a:srgbClr val="FF0000"/>
                </a:solidFill>
              </a:rPr>
              <a:t>仅一次</a:t>
            </a:r>
            <a:r>
              <a:rPr lang="zh-CN" altLang="en-US" dirty="0"/>
              <a:t>机会，若查重后还需修改，请导师撤回后重新上传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a:xfrm>
            <a:off x="4929188" y="357188"/>
            <a:ext cx="3900487" cy="1143000"/>
          </a:xfrm>
        </p:spPr>
        <p:txBody>
          <a:bodyPr vert="horz" wrap="square" lIns="0" tIns="45720" rIns="0" bIns="0" anchor="b" anchorCtr="0"/>
          <a:p>
            <a:r>
              <a:rPr lang="zh-CN" altLang="en-US" sz="3600" dirty="0">
                <a:solidFill>
                  <a:srgbClr val="FF0000"/>
                </a:solidFill>
              </a:rPr>
              <a:t>学院系统审核界面</a:t>
            </a:r>
            <a:endParaRPr lang="zh-CN" altLang="en-US" sz="3600" dirty="0">
              <a:solidFill>
                <a:srgbClr val="FF0000"/>
              </a:solidFill>
            </a:endParaRPr>
          </a:p>
        </p:txBody>
      </p:sp>
      <p:pic>
        <p:nvPicPr>
          <p:cNvPr id="2048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048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048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87" name="TextBox 7"/>
          <p:cNvSpPr txBox="1"/>
          <p:nvPr/>
        </p:nvSpPr>
        <p:spPr>
          <a:xfrm>
            <a:off x="2714625" y="3857625"/>
            <a:ext cx="1500188" cy="642938"/>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0488" name="TextBox 9"/>
          <p:cNvSpPr txBox="1"/>
          <p:nvPr/>
        </p:nvSpPr>
        <p:spPr>
          <a:xfrm>
            <a:off x="3571875" y="4786313"/>
            <a:ext cx="1571625" cy="646112"/>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92" name="矩形 13"/>
          <p:cNvSpPr/>
          <p:nvPr/>
        </p:nvSpPr>
        <p:spPr>
          <a:xfrm>
            <a:off x="2487613" y="2921000"/>
            <a:ext cx="184150" cy="523875"/>
          </a:xfrm>
          <a:prstGeom prst="rect">
            <a:avLst/>
          </a:prstGeom>
          <a:noFill/>
          <a:ln w="9525">
            <a:noFill/>
          </a:ln>
        </p:spPr>
        <p:txBody>
          <a:bodyPr wrap="none" anchor="t" anchorCtr="0">
            <a:spAutoFit/>
          </a:bodyPr>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95" name="TextBox 9"/>
          <p:cNvSpPr txBox="1"/>
          <p:nvPr/>
        </p:nvSpPr>
        <p:spPr>
          <a:xfrm>
            <a:off x="6443663" y="3068638"/>
            <a:ext cx="1571625" cy="1477962"/>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6" descr="C:\Users\O_O\Pictures\系统5.jpg"/>
          <p:cNvPicPr>
            <a:picLocks noChangeAspect="1"/>
          </p:cNvPicPr>
          <p:nvPr/>
        </p:nvPicPr>
        <p:blipFill>
          <a:blip r:embed="rId1"/>
          <a:stretch>
            <a:fillRect/>
          </a:stretch>
        </p:blipFill>
        <p:spPr>
          <a:xfrm>
            <a:off x="4697413" y="3257550"/>
            <a:ext cx="4446587" cy="3600450"/>
          </a:xfrm>
          <a:prstGeom prst="rect">
            <a:avLst/>
          </a:prstGeom>
          <a:noFill/>
          <a:ln w="9525">
            <a:noFill/>
          </a:ln>
        </p:spPr>
      </p:pic>
      <p:sp>
        <p:nvSpPr>
          <p:cNvPr id="21506" name="矩形 2"/>
          <p:cNvSpPr/>
          <p:nvPr/>
        </p:nvSpPr>
        <p:spPr>
          <a:xfrm>
            <a:off x="428625" y="1000125"/>
            <a:ext cx="3429000" cy="954088"/>
          </a:xfrm>
          <a:prstGeom prst="rect">
            <a:avLst/>
          </a:prstGeom>
          <a:noFill/>
          <a:ln w="9525">
            <a:noFill/>
          </a:ln>
        </p:spPr>
        <p:txBody>
          <a:bodyPr anchor="t" anchorCtr="0">
            <a:spAutoFit/>
          </a:bodyPr>
          <a:p>
            <a:r>
              <a:rPr lang="en-US" altLang="zh-CN" sz="3200" b="1" dirty="0">
                <a:solidFill>
                  <a:srgbClr val="FF0000"/>
                </a:solidFill>
                <a:latin typeface="Arial" panose="020B0604020202020204" pitchFamily="34" charset="0"/>
                <a:ea typeface="宋体" panose="02010600030101010101" pitchFamily="2" charset="-122"/>
              </a:rPr>
              <a:t>6.</a:t>
            </a:r>
            <a:r>
              <a:rPr lang="zh-CN" altLang="en-US" sz="3200" b="1" dirty="0">
                <a:solidFill>
                  <a:srgbClr val="FF0000"/>
                </a:solidFill>
                <a:latin typeface="Arial" panose="020B0604020202020204" pitchFamily="34" charset="0"/>
                <a:ea typeface="宋体" panose="02010600030101010101" pitchFamily="2" charset="-122"/>
              </a:rPr>
              <a:t>答辩结果录入</a:t>
            </a:r>
            <a:endParaRPr lang="zh-CN" altLang="en-US" sz="3200" dirty="0">
              <a:solidFill>
                <a:srgbClr val="FF0000"/>
              </a:solidFill>
              <a:latin typeface="Arial" panose="020B0604020202020204" pitchFamily="34" charset="0"/>
              <a:ea typeface="宋体" panose="02010600030101010101" pitchFamily="2" charset="-122"/>
            </a:endParaRPr>
          </a:p>
          <a:p>
            <a:endParaRPr lang="zh-CN" altLang="en-US" sz="2400" dirty="0">
              <a:solidFill>
                <a:srgbClr val="FF0000"/>
              </a:solidFill>
              <a:latin typeface="Arial" panose="020B0604020202020204" pitchFamily="34" charset="0"/>
              <a:ea typeface="宋体" panose="02010600030101010101" pitchFamily="2" charset="-122"/>
            </a:endParaRPr>
          </a:p>
        </p:txBody>
      </p:sp>
      <p:sp>
        <p:nvSpPr>
          <p:cNvPr id="21507" name="矩形 3"/>
          <p:cNvSpPr/>
          <p:nvPr/>
        </p:nvSpPr>
        <p:spPr>
          <a:xfrm>
            <a:off x="928688" y="1643063"/>
            <a:ext cx="5429250" cy="2491740"/>
          </a:xfrm>
          <a:prstGeom prst="rect">
            <a:avLst/>
          </a:prstGeom>
          <a:noFill/>
          <a:ln w="9525">
            <a:noFill/>
          </a:ln>
        </p:spPr>
        <p:txBody>
          <a:bodyPr anchor="t" anchorCtr="0">
            <a:spAutoFit/>
          </a:bodyPr>
          <a:p>
            <a:r>
              <a:rPr sz="3200" dirty="0">
                <a:latin typeface="Arial" panose="020B0604020202020204" pitchFamily="34" charset="0"/>
                <a:ea typeface="宋体" panose="02010600030101010101" pitchFamily="2" charset="-122"/>
              </a:rPr>
              <a:t>账号：18ms03  </a:t>
            </a:r>
            <a:endParaRPr sz="3200" dirty="0">
              <a:latin typeface="Arial" panose="020B0604020202020204" pitchFamily="34" charset="0"/>
              <a:ea typeface="宋体" panose="02010600030101010101" pitchFamily="2" charset="-122"/>
            </a:endParaRPr>
          </a:p>
          <a:p>
            <a:r>
              <a:rPr sz="3200" dirty="0">
                <a:latin typeface="Arial" panose="020B0604020202020204" pitchFamily="34" charset="0"/>
                <a:ea typeface="宋体" panose="02010600030101010101" pitchFamily="2" charset="-122"/>
              </a:rPr>
              <a:t>密码：ZjuYxy123@#</a:t>
            </a:r>
            <a:endParaRPr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登录口：全日制系统</a:t>
            </a:r>
            <a:endParaRPr lang="en-US" altLang="zh-CN" sz="3200" dirty="0">
              <a:latin typeface="Arial" panose="020B0604020202020204" pitchFamily="34" charset="0"/>
              <a:ea typeface="宋体" panose="02010600030101010101" pitchFamily="2" charset="-122"/>
            </a:endParaRPr>
          </a:p>
          <a:p>
            <a:endParaRPr lang="en-US" altLang="zh-CN" sz="2000" dirty="0">
              <a:solidFill>
                <a:srgbClr val="FF0000"/>
              </a:solidFill>
              <a:latin typeface="Arial" panose="020B0604020202020204" pitchFamily="34" charset="0"/>
              <a:ea typeface="宋体" panose="02010600030101010101" pitchFamily="2" charset="-122"/>
            </a:endParaRPr>
          </a:p>
          <a:p>
            <a:endParaRPr lang="zh-CN" altLang="en-US" sz="4000" dirty="0">
              <a:latin typeface="Arial" panose="020B0604020202020204" pitchFamily="34" charset="0"/>
              <a:ea typeface="宋体" panose="02010600030101010101" pitchFamily="2" charset="-122"/>
            </a:endParaRPr>
          </a:p>
        </p:txBody>
      </p:sp>
      <p:sp>
        <p:nvSpPr>
          <p:cNvPr id="21508" name="矩形 4"/>
          <p:cNvSpPr/>
          <p:nvPr/>
        </p:nvSpPr>
        <p:spPr>
          <a:xfrm>
            <a:off x="500063" y="3929063"/>
            <a:ext cx="4143375" cy="1138237"/>
          </a:xfrm>
          <a:prstGeom prst="rect">
            <a:avLst/>
          </a:prstGeom>
          <a:noFill/>
          <a:ln w="9525">
            <a:noFill/>
          </a:ln>
        </p:spPr>
        <p:txBody>
          <a:bodyPr anchor="t" anchorCtr="0">
            <a:spAutoFit/>
          </a:bodyPr>
          <a:p>
            <a:r>
              <a:rPr lang="en-US" altLang="zh-CN" sz="3400" b="1" dirty="0">
                <a:solidFill>
                  <a:srgbClr val="FF0000"/>
                </a:solidFill>
                <a:latin typeface="Arial" panose="020B0604020202020204" pitchFamily="34" charset="0"/>
                <a:ea typeface="宋体" panose="02010600030101010101" pitchFamily="2" charset="-122"/>
              </a:rPr>
              <a:t>7.</a:t>
            </a:r>
            <a:r>
              <a:rPr lang="zh-CN" altLang="en-US" sz="3400" b="1" dirty="0">
                <a:solidFill>
                  <a:srgbClr val="FF0000"/>
                </a:solidFill>
                <a:latin typeface="Arial" panose="020B0604020202020204" pitchFamily="34" charset="0"/>
                <a:ea typeface="宋体" panose="02010600030101010101" pitchFamily="2" charset="-122"/>
              </a:rPr>
              <a:t>学科委员会后，录入论文终稿</a:t>
            </a:r>
            <a:endParaRPr lang="zh-CN" altLang="en-US" sz="3400" dirty="0">
              <a:solidFill>
                <a:srgbClr val="FF0000"/>
              </a:solidFill>
              <a:latin typeface="Arial" panose="020B0604020202020204" pitchFamily="34" charset="0"/>
              <a:ea typeface="宋体" panose="02010600030101010101" pitchFamily="2" charset="-122"/>
            </a:endParaRPr>
          </a:p>
        </p:txBody>
      </p:sp>
      <p:pic>
        <p:nvPicPr>
          <p:cNvPr id="21509" name="Picture 5" descr="C:\Users\O_O\Pictures\系统4.jpg"/>
          <p:cNvPicPr>
            <a:picLocks noChangeAspect="1"/>
          </p:cNvPicPr>
          <p:nvPr/>
        </p:nvPicPr>
        <p:blipFill>
          <a:blip r:embed="rId2"/>
          <a:srcRect r="3094" b="24593"/>
          <a:stretch>
            <a:fillRect/>
          </a:stretch>
        </p:blipFill>
        <p:spPr>
          <a:xfrm>
            <a:off x="5429250" y="1214438"/>
            <a:ext cx="3214688" cy="1357312"/>
          </a:xfrm>
          <a:prstGeom prst="rect">
            <a:avLst/>
          </a:prstGeom>
          <a:noFill/>
          <a:ln w="9525">
            <a:noFill/>
          </a:ln>
        </p:spPr>
      </p:pic>
      <p:cxnSp>
        <p:nvCxnSpPr>
          <p:cNvPr id="7" name="直接箭头连接符 6"/>
          <p:cNvCxnSpPr/>
          <p:nvPr/>
        </p:nvCxnSpPr>
        <p:spPr>
          <a:xfrm rot="16200000" flipV="1">
            <a:off x="5893594" y="2321719"/>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flipH="1" flipV="1">
            <a:off x="6357938" y="4286250"/>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flipH="1" flipV="1">
            <a:off x="8286750" y="464343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flipH="1" flipV="1">
            <a:off x="8715375" y="550068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下箭头 13"/>
          <p:cNvSpPr/>
          <p:nvPr/>
        </p:nvSpPr>
        <p:spPr>
          <a:xfrm>
            <a:off x="6072188" y="2786063"/>
            <a:ext cx="428625" cy="4286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1515" name="TextBox 14"/>
          <p:cNvSpPr txBox="1"/>
          <p:nvPr/>
        </p:nvSpPr>
        <p:spPr>
          <a:xfrm>
            <a:off x="6215063" y="4357688"/>
            <a:ext cx="500062" cy="708025"/>
          </a:xfrm>
          <a:prstGeom prst="rect">
            <a:avLst/>
          </a:prstGeom>
          <a:noFill/>
          <a:ln w="9525">
            <a:noFill/>
          </a:ln>
        </p:spPr>
        <p:txBody>
          <a:bodyPr anchor="t" anchorCtr="0">
            <a:spAutoFit/>
          </a:bodyPr>
          <a:p>
            <a:r>
              <a:rPr lang="en-US" altLang="zh-CN" sz="4000" dirty="0">
                <a:solidFill>
                  <a:srgbClr val="FF0000"/>
                </a:solidFill>
                <a:latin typeface="Arial" panose="020B0604020202020204" pitchFamily="34" charset="0"/>
                <a:ea typeface="宋体" panose="02010600030101010101" pitchFamily="2" charset="-122"/>
              </a:rPr>
              <a:t>1</a:t>
            </a:r>
            <a:endParaRPr lang="zh-CN" altLang="en-US" sz="4000" dirty="0">
              <a:solidFill>
                <a:srgbClr val="FF0000"/>
              </a:solidFill>
              <a:latin typeface="Arial" panose="020B0604020202020204" pitchFamily="34" charset="0"/>
              <a:ea typeface="宋体" panose="02010600030101010101" pitchFamily="2" charset="-122"/>
            </a:endParaRPr>
          </a:p>
        </p:txBody>
      </p:sp>
      <p:sp>
        <p:nvSpPr>
          <p:cNvPr id="21516" name="矩形 15"/>
          <p:cNvSpPr/>
          <p:nvPr/>
        </p:nvSpPr>
        <p:spPr>
          <a:xfrm>
            <a:off x="8072438" y="4643438"/>
            <a:ext cx="469900" cy="708025"/>
          </a:xfrm>
          <a:prstGeom prst="rect">
            <a:avLst/>
          </a:prstGeom>
          <a:noFill/>
          <a:ln w="9525">
            <a:noFill/>
          </a:ln>
        </p:spPr>
        <p:txBody>
          <a:bodyPr wrap="none" anchor="t" anchorCtr="0">
            <a:spAutoFit/>
          </a:bodyPr>
          <a:p>
            <a:r>
              <a:rPr lang="en-US" altLang="zh-CN" sz="4000" dirty="0">
                <a:solidFill>
                  <a:srgbClr val="FF0000"/>
                </a:solidFill>
                <a:latin typeface="Arial" panose="020B0604020202020204" pitchFamily="34" charset="0"/>
                <a:ea typeface="宋体" panose="02010600030101010101" pitchFamily="2" charset="-122"/>
              </a:rPr>
              <a:t>2</a:t>
            </a:r>
            <a:endParaRPr lang="zh-CN" altLang="en-US" sz="4000" dirty="0">
              <a:latin typeface="Arial" panose="020B0604020202020204" pitchFamily="34" charset="0"/>
              <a:ea typeface="宋体" panose="02010600030101010101" pitchFamily="2" charset="-122"/>
            </a:endParaRPr>
          </a:p>
        </p:txBody>
      </p:sp>
      <p:sp>
        <p:nvSpPr>
          <p:cNvPr id="21517" name="矩形 16"/>
          <p:cNvSpPr/>
          <p:nvPr/>
        </p:nvSpPr>
        <p:spPr>
          <a:xfrm>
            <a:off x="8501063" y="5500688"/>
            <a:ext cx="469900" cy="708025"/>
          </a:xfrm>
          <a:prstGeom prst="rect">
            <a:avLst/>
          </a:prstGeom>
          <a:noFill/>
          <a:ln w="9525">
            <a:noFill/>
          </a:ln>
        </p:spPr>
        <p:txBody>
          <a:bodyPr wrap="none" anchor="t" anchorCtr="0">
            <a:spAutoFit/>
          </a:bodyPr>
          <a:p>
            <a:r>
              <a:rPr lang="en-US" altLang="zh-CN" sz="4000" dirty="0">
                <a:solidFill>
                  <a:srgbClr val="FF0000"/>
                </a:solidFill>
                <a:latin typeface="Arial" panose="020B0604020202020204" pitchFamily="34" charset="0"/>
                <a:ea typeface="宋体" panose="02010600030101010101" pitchFamily="2" charset="-122"/>
              </a:rPr>
              <a:t>3</a:t>
            </a:r>
            <a:endParaRPr lang="zh-CN" altLang="en-US" sz="4000" dirty="0">
              <a:latin typeface="Arial" panose="020B0604020202020204" pitchFamily="34" charset="0"/>
              <a:ea typeface="宋体" panose="02010600030101010101" pitchFamily="2" charset="-122"/>
            </a:endParaRPr>
          </a:p>
        </p:txBody>
      </p:sp>
      <p:sp>
        <p:nvSpPr>
          <p:cNvPr id="18" name="矩形 17"/>
          <p:cNvSpPr/>
          <p:nvPr/>
        </p:nvSpPr>
        <p:spPr>
          <a:xfrm>
            <a:off x="6715125" y="2714625"/>
            <a:ext cx="2286000" cy="1016000"/>
          </a:xfrm>
          <a:prstGeom prst="rect">
            <a:avLst/>
          </a:prstGeom>
          <a:solidFill>
            <a:schemeClr val="accent6">
              <a:lumMod val="40000"/>
              <a:lumOff val="6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（注意院系一栏选择“医学院（同等学力）”</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Box 3"/>
          <p:cNvSpPr txBox="1"/>
          <p:nvPr/>
        </p:nvSpPr>
        <p:spPr>
          <a:xfrm>
            <a:off x="1214438" y="1714500"/>
            <a:ext cx="6000750" cy="5939155"/>
          </a:xfrm>
          <a:prstGeom prst="rect">
            <a:avLst/>
          </a:prstGeom>
          <a:noFill/>
          <a:ln w="9525">
            <a:noFill/>
          </a:ln>
        </p:spPr>
        <p:txBody>
          <a:bodyPr anchor="t" anchorCtr="0">
            <a:spAutoFit/>
          </a:bodyPr>
          <a:p>
            <a:r>
              <a:rPr lang="zh-CN" altLang="en-US" sz="2000" dirty="0">
                <a:latin typeface="Arial" panose="020B0604020202020204" pitchFamily="34" charset="0"/>
                <a:ea typeface="宋体" panose="02010600030101010101" pitchFamily="2" charset="-122"/>
              </a:rPr>
              <a:t>学校系统中需要上传照片才能进行学位申请，请将照片</a:t>
            </a:r>
            <a:r>
              <a:rPr lang="zh-CN" altLang="en-US" sz="2000" b="1" dirty="0">
                <a:solidFill>
                  <a:srgbClr val="FF0000"/>
                </a:solidFill>
                <a:latin typeface="Arial" panose="020B0604020202020204" pitchFamily="34" charset="0"/>
                <a:ea typeface="宋体" panose="02010600030101010101" pitchFamily="2" charset="-122"/>
              </a:rPr>
              <a:t>发给各系、各附属医院教学部老师</a:t>
            </a:r>
            <a:r>
              <a:rPr lang="zh-CN" altLang="en-US" sz="2000" dirty="0">
                <a:latin typeface="Arial" panose="020B0604020202020204" pitchFamily="34" charset="0"/>
                <a:ea typeface="宋体" panose="02010600030101010101" pitchFamily="2" charset="-122"/>
              </a:rPr>
              <a:t>。（</a:t>
            </a:r>
            <a:r>
              <a:rPr lang="en-US" altLang="zh-CN" sz="2000" b="1" dirty="0">
                <a:solidFill>
                  <a:srgbClr val="FF0000"/>
                </a:solidFill>
                <a:latin typeface="Arial" panose="020B0604020202020204" pitchFamily="34" charset="0"/>
                <a:ea typeface="宋体" panose="02010600030101010101" pitchFamily="2" charset="-122"/>
              </a:rPr>
              <a:t>9</a:t>
            </a:r>
            <a:r>
              <a:rPr lang="zh-CN" altLang="en-US" sz="2000" b="1" dirty="0">
                <a:solidFill>
                  <a:srgbClr val="FF0000"/>
                </a:solidFill>
                <a:latin typeface="Arial" panose="020B0604020202020204" pitchFamily="34" charset="0"/>
                <a:ea typeface="宋体" panose="02010600030101010101" pitchFamily="2" charset="-122"/>
              </a:rPr>
              <a:t>月</a:t>
            </a:r>
            <a:r>
              <a:rPr lang="en-US" altLang="zh-CN" sz="2000" b="1" dirty="0">
                <a:solidFill>
                  <a:srgbClr val="FF0000"/>
                </a:solidFill>
                <a:latin typeface="Arial" panose="020B0604020202020204" pitchFamily="34" charset="0"/>
                <a:ea typeface="宋体" panose="02010600030101010101" pitchFamily="2" charset="-122"/>
              </a:rPr>
              <a:t>28</a:t>
            </a:r>
            <a:r>
              <a:rPr lang="zh-CN" altLang="en-US" sz="2000" b="1" dirty="0">
                <a:solidFill>
                  <a:srgbClr val="FF0000"/>
                </a:solidFill>
                <a:latin typeface="Arial" panose="020B0604020202020204" pitchFamily="34" charset="0"/>
                <a:ea typeface="宋体" panose="02010600030101010101" pitchFamily="2" charset="-122"/>
              </a:rPr>
              <a:t>日前，收集后统一请学校导库，每季只导一次，逾期不再受理！</a:t>
            </a:r>
            <a:r>
              <a:rPr lang="zh-CN" altLang="en-US" sz="2000" dirty="0">
                <a:latin typeface="Arial" panose="020B0604020202020204" pitchFamily="34" charset="0"/>
                <a:ea typeface="宋体" panose="02010600030101010101" pitchFamily="2" charset="-122"/>
              </a:rPr>
              <a:t>）</a:t>
            </a:r>
            <a:endParaRPr lang="en-US" altLang="zh-CN"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照片规格为：</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背景为单一蓝色；</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被拍摄人服装：白色或浅色系，免冠，露耳；</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照片尺寸：</a:t>
            </a:r>
            <a:r>
              <a:rPr lang="en-US" altLang="zh-CN" sz="2000" b="1" dirty="0">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寸</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尺寸（像素）：宽</a:t>
            </a:r>
            <a:r>
              <a:rPr lang="en-US" altLang="zh-CN" sz="2000" b="1" dirty="0">
                <a:latin typeface="Arial" panose="020B0604020202020204" pitchFamily="34" charset="0"/>
                <a:ea typeface="宋体" panose="02010600030101010101" pitchFamily="2" charset="-122"/>
              </a:rPr>
              <a:t>150</a:t>
            </a:r>
            <a:r>
              <a:rPr lang="zh-CN" altLang="en-US" sz="2000" b="1" dirty="0">
                <a:latin typeface="Arial" panose="020B0604020202020204" pitchFamily="34" charset="0"/>
                <a:ea typeface="宋体" panose="02010600030101010101" pitchFamily="2" charset="-122"/>
              </a:rPr>
              <a:t>、高</a:t>
            </a:r>
            <a:r>
              <a:rPr lang="en-US" altLang="zh-CN" sz="2000" b="1" dirty="0">
                <a:latin typeface="Arial" panose="020B0604020202020204" pitchFamily="34" charset="0"/>
                <a:ea typeface="宋体" panose="02010600030101010101" pitchFamily="2" charset="-122"/>
              </a:rPr>
              <a:t>210</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大小：≤</a:t>
            </a:r>
            <a:r>
              <a:rPr lang="en-US" altLang="zh-CN" sz="2000" b="1" dirty="0">
                <a:latin typeface="Arial" panose="020B0604020202020204" pitchFamily="34" charset="0"/>
                <a:ea typeface="宋体" panose="02010600030101010101" pitchFamily="2" charset="-122"/>
              </a:rPr>
              <a:t>15K</a:t>
            </a:r>
            <a:r>
              <a:rPr lang="zh-CN" altLang="en-US" sz="2000" b="1" dirty="0">
                <a:latin typeface="Arial" panose="020B0604020202020204" pitchFamily="34" charset="0"/>
                <a:ea typeface="宋体" panose="02010600030101010101" pitchFamily="2" charset="-122"/>
              </a:rPr>
              <a:t>；格式：</a:t>
            </a:r>
            <a:r>
              <a:rPr lang="en-US" altLang="zh-CN" sz="2000" b="1" dirty="0">
                <a:latin typeface="Arial" panose="020B0604020202020204" pitchFamily="34" charset="0"/>
                <a:ea typeface="宋体" panose="02010600030101010101" pitchFamily="2" charset="-122"/>
              </a:rPr>
              <a:t>JPG</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文件命名规则：</a:t>
            </a:r>
            <a:r>
              <a:rPr lang="en-US" altLang="zh-CN" sz="2000" dirty="0">
                <a:latin typeface="Arial" panose="020B0604020202020204" pitchFamily="34" charset="0"/>
                <a:ea typeface="宋体" panose="02010600030101010101" pitchFamily="2" charset="-122"/>
              </a:rPr>
              <a:t>Y+</a:t>
            </a:r>
            <a:r>
              <a:rPr lang="zh-CN" altLang="en-US" sz="2000" dirty="0">
                <a:latin typeface="Arial" panose="020B0604020202020204" pitchFamily="34" charset="0"/>
                <a:ea typeface="宋体" panose="02010600030101010101" pitchFamily="2" charset="-122"/>
              </a:rPr>
              <a:t>学号</a:t>
            </a:r>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系统中提示缺照片的才要发，能正常提交学位申请并上传论文的不用发！以往季度已申请过学位的不用发！</a:t>
            </a:r>
            <a:endParaRPr lang="zh-CN" altLang="en-US" sz="2000" b="1" dirty="0">
              <a:solidFill>
                <a:srgbClr val="FF0000"/>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22530" name="矩形 4"/>
          <p:cNvSpPr/>
          <p:nvPr/>
        </p:nvSpPr>
        <p:spPr>
          <a:xfrm>
            <a:off x="1071563" y="642938"/>
            <a:ext cx="4572000" cy="644525"/>
          </a:xfrm>
          <a:prstGeom prst="rect">
            <a:avLst/>
          </a:prstGeom>
          <a:noFill/>
          <a:ln w="9525">
            <a:noFill/>
          </a:ln>
        </p:spPr>
        <p:txBody>
          <a:bodyPr anchor="t" anchorCtr="0">
            <a:spAutoFit/>
          </a:bodyPr>
          <a:p>
            <a:r>
              <a:rPr lang="en-US" altLang="zh-CN" sz="3600" dirty="0">
                <a:solidFill>
                  <a:srgbClr val="FF0000"/>
                </a:solidFill>
                <a:latin typeface="Arial" panose="020B0604020202020204" pitchFamily="34" charset="0"/>
                <a:ea typeface="宋体" panose="02010600030101010101" pitchFamily="2" charset="-122"/>
              </a:rPr>
              <a:t>8.</a:t>
            </a:r>
            <a:r>
              <a:rPr lang="zh-CN" altLang="en-US" sz="3600" dirty="0">
                <a:solidFill>
                  <a:srgbClr val="FF0000"/>
                </a:solidFill>
                <a:latin typeface="Arial" panose="020B0604020202020204" pitchFamily="34" charset="0"/>
                <a:ea typeface="宋体" panose="02010600030101010101" pitchFamily="2" charset="-122"/>
              </a:rPr>
              <a:t>照片上交</a:t>
            </a:r>
            <a:endParaRPr lang="zh-CN" altLang="en-US" sz="3600"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示 4"/>
          <p:cNvGraphicFramePr/>
          <p:nvPr/>
        </p:nvGraphicFramePr>
        <p:xfrm>
          <a:off x="357157" y="1285860"/>
          <a:ext cx="7929619" cy="42465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554" name="标题 1"/>
          <p:cNvSpPr>
            <a:spLocks noGrp="1"/>
          </p:cNvSpPr>
          <p:nvPr>
            <p:ph type="title"/>
          </p:nvPr>
        </p:nvSpPr>
        <p:spPr>
          <a:xfrm>
            <a:off x="428625" y="142875"/>
            <a:ext cx="8229600" cy="1143000"/>
          </a:xfrm>
        </p:spPr>
        <p:txBody>
          <a:bodyPr vert="horz" wrap="square" lIns="0" tIns="45720" rIns="0" bIns="0" anchor="b" anchorCtr="0"/>
          <a:p>
            <a:pPr eaLnBrk="1" hangingPunct="1"/>
            <a:r>
              <a:rPr lang="zh-CN" altLang="en-US" b="1" dirty="0">
                <a:solidFill>
                  <a:srgbClr val="C00000"/>
                </a:solidFill>
              </a:rPr>
              <a:t>（</a:t>
            </a:r>
            <a:r>
              <a:rPr lang="en-US" altLang="zh-CN" b="1" dirty="0">
                <a:solidFill>
                  <a:srgbClr val="C00000"/>
                </a:solidFill>
              </a:rPr>
              <a:t>3</a:t>
            </a:r>
            <a:r>
              <a:rPr lang="zh-CN" altLang="en-US" b="1" dirty="0">
                <a:solidFill>
                  <a:srgbClr val="C00000"/>
                </a:solidFill>
              </a:rPr>
              <a:t>）网上申请</a:t>
            </a:r>
            <a:r>
              <a:rPr lang="en-US" altLang="zh-CN" b="1" dirty="0">
                <a:solidFill>
                  <a:srgbClr val="C00000"/>
                </a:solidFill>
              </a:rPr>
              <a:t>-</a:t>
            </a:r>
            <a:r>
              <a:rPr lang="zh-CN" altLang="en-US" b="1" dirty="0">
                <a:solidFill>
                  <a:srgbClr val="C00000"/>
                </a:solidFill>
              </a:rPr>
              <a:t>国家平台</a:t>
            </a:r>
            <a:endParaRPr lang="zh-CN" altLang="en-US" dirty="0"/>
          </a:p>
        </p:txBody>
      </p:sp>
      <p:sp>
        <p:nvSpPr>
          <p:cNvPr id="23555" name="内容占位符 2"/>
          <p:cNvSpPr>
            <a:spLocks noGrp="1"/>
          </p:cNvSpPr>
          <p:nvPr>
            <p:ph sz="half" idx="1"/>
          </p:nvPr>
        </p:nvSpPr>
        <p:spPr>
          <a:xfrm>
            <a:off x="785813" y="1428750"/>
            <a:ext cx="6186487" cy="1008063"/>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申请人：</a:t>
            </a:r>
            <a:r>
              <a:rPr lang="zh-CN" altLang="en-US" kern="1200" dirty="0">
                <a:solidFill>
                  <a:srgbClr val="C00000"/>
                </a:solidFill>
                <a:latin typeface="+mn-lt"/>
                <a:ea typeface="+mn-ea"/>
                <a:cs typeface="+mn-cs"/>
              </a:rPr>
              <a:t>同力科硕</a:t>
            </a:r>
            <a:endParaRPr lang="en-US" altLang="zh-CN" kern="1200" dirty="0">
              <a:solidFill>
                <a:srgbClr val="C00000"/>
              </a:solidFill>
              <a:latin typeface="+mn-lt"/>
              <a:ea typeface="+mn-ea"/>
              <a:cs typeface="+mn-cs"/>
            </a:endParaRPr>
          </a:p>
          <a:p>
            <a:pPr eaLnBrk="1" hangingPunct="1">
              <a:buClr>
                <a:srgbClr val="0BD0D9"/>
              </a:buClr>
              <a:buSzPct val="95000"/>
            </a:pPr>
            <a:r>
              <a:rPr lang="zh-CN" altLang="en-US" kern="1200" dirty="0">
                <a:latin typeface="+mn-lt"/>
                <a:ea typeface="+mn-ea"/>
                <a:cs typeface="+mn-cs"/>
              </a:rPr>
              <a:t>申请时间：</a:t>
            </a:r>
            <a:r>
              <a:rPr lang="zh-CN" altLang="en-US" kern="1200" dirty="0">
                <a:solidFill>
                  <a:srgbClr val="FF0000"/>
                </a:solidFill>
                <a:latin typeface="+mn-lt"/>
                <a:ea typeface="+mn-ea"/>
                <a:cs typeface="+mn-cs"/>
              </a:rPr>
              <a:t>学院</a:t>
            </a:r>
            <a:r>
              <a:rPr lang="zh-CN" altLang="en-US" kern="1200" dirty="0">
                <a:solidFill>
                  <a:srgbClr val="C00000"/>
                </a:solidFill>
                <a:latin typeface="+mn-lt"/>
                <a:ea typeface="+mn-ea"/>
                <a:cs typeface="+mn-cs"/>
              </a:rPr>
              <a:t>资格审查后，具体另行通知</a:t>
            </a:r>
            <a:endParaRPr lang="zh-CN" altLang="en-US" kern="1200" dirty="0">
              <a:solidFill>
                <a:srgbClr val="C00000"/>
              </a:solidFill>
              <a:latin typeface="+mn-lt"/>
              <a:ea typeface="+mn-ea"/>
              <a:cs typeface="+mn-cs"/>
            </a:endParaRPr>
          </a:p>
        </p:txBody>
      </p:sp>
      <p:sp>
        <p:nvSpPr>
          <p:cNvPr id="23556" name="TextBox 5"/>
          <p:cNvSpPr txBox="1"/>
          <p:nvPr/>
        </p:nvSpPr>
        <p:spPr>
          <a:xfrm>
            <a:off x="857250" y="4929188"/>
            <a:ext cx="6500813" cy="830262"/>
          </a:xfrm>
          <a:prstGeom prst="rect">
            <a:avLst/>
          </a:prstGeom>
          <a:no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网站：中国学位与研究生教育信息网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http://www.cdgdc.edu.cn/tdxlsqxt/index.html</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p:txBody>
          <a:bodyPr vert="horz" wrap="square" lIns="0" tIns="45720" rIns="0" bIns="0" anchor="b" anchorCtr="0"/>
          <a:p>
            <a:pPr eaLnBrk="1" hangingPunct="1"/>
            <a:endParaRPr lang="zh-CN" altLang="en-US" dirty="0"/>
          </a:p>
        </p:txBody>
      </p:sp>
      <p:pic>
        <p:nvPicPr>
          <p:cNvPr id="24578" name="Picture 3"/>
          <p:cNvPicPr>
            <a:picLocks noGrp="1" noChangeAspect="1"/>
          </p:cNvPicPr>
          <p:nvPr>
            <p:ph idx="1"/>
          </p:nvPr>
        </p:nvPicPr>
        <p:blipFill>
          <a:blip r:embed="rId1"/>
          <a:stretch>
            <a:fillRect/>
          </a:stretch>
        </p:blipFill>
        <p:spPr>
          <a:xfrm>
            <a:off x="0" y="0"/>
            <a:ext cx="9144000" cy="6902450"/>
          </a:xfrm>
        </p:spPr>
      </p:pic>
      <p:sp>
        <p:nvSpPr>
          <p:cNvPr id="4" name="椭圆 3"/>
          <p:cNvSpPr/>
          <p:nvPr/>
        </p:nvSpPr>
        <p:spPr bwMode="auto">
          <a:xfrm>
            <a:off x="7215188" y="1428750"/>
            <a:ext cx="1500188"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箭头连接符 4"/>
          <p:cNvCxnSpPr/>
          <p:nvPr/>
        </p:nvCxnSpPr>
        <p:spPr bwMode="auto">
          <a:xfrm flipV="1">
            <a:off x="6357938" y="1643063"/>
            <a:ext cx="785813" cy="214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p:txBody>
          <a:bodyPr vert="horz" wrap="square" lIns="0" tIns="45720" rIns="0" bIns="0" anchor="b" anchorCtr="0"/>
          <a:p>
            <a:pPr eaLnBrk="1" hangingPunct="1"/>
            <a:endParaRPr lang="zh-CN" altLang="en-US" dirty="0"/>
          </a:p>
        </p:txBody>
      </p:sp>
      <p:sp>
        <p:nvSpPr>
          <p:cNvPr id="25602" name="内容占位符 3"/>
          <p:cNvSpPr>
            <a:spLocks noGrp="1"/>
          </p:cNvSpPr>
          <p:nvPr>
            <p:ph idx="1"/>
          </p:nvPr>
        </p:nvSpPr>
        <p:spPr/>
        <p:txBody>
          <a:bodyPr vert="horz" wrap="square" lIns="91440" tIns="45720" rIns="91440" bIns="45720" anchor="t" anchorCtr="0"/>
          <a:p>
            <a:pPr eaLnBrk="1" hangingPunct="1"/>
            <a:endParaRPr lang="zh-CN" altLang="en-US" dirty="0"/>
          </a:p>
        </p:txBody>
      </p:sp>
      <p:pic>
        <p:nvPicPr>
          <p:cNvPr id="25603" name="Picture 4" descr="D:\My Documents\My Pictures\20150416-11.bmp"/>
          <p:cNvPicPr>
            <a:picLocks noChangeAspect="1"/>
          </p:cNvPicPr>
          <p:nvPr/>
        </p:nvPicPr>
        <p:blipFill>
          <a:blip r:embed="rId1"/>
          <a:stretch>
            <a:fillRect/>
          </a:stretch>
        </p:blipFill>
        <p:spPr>
          <a:xfrm>
            <a:off x="-9525" y="228600"/>
            <a:ext cx="9163050" cy="6400800"/>
          </a:xfrm>
          <a:prstGeom prst="rect">
            <a:avLst/>
          </a:prstGeom>
          <a:noFill/>
          <a:ln w="9525">
            <a:noFill/>
          </a:ln>
        </p:spPr>
      </p:pic>
      <p:cxnSp>
        <p:nvCxnSpPr>
          <p:cNvPr id="6" name="直接箭头连接符 5"/>
          <p:cNvCxnSpPr/>
          <p:nvPr/>
        </p:nvCxnSpPr>
        <p:spPr bwMode="auto">
          <a:xfrm rot="10800000">
            <a:off x="428625" y="1071563"/>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bwMode="auto">
          <a:xfrm>
            <a:off x="0" y="1928813"/>
            <a:ext cx="785813"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0" y="2143125"/>
            <a:ext cx="714375"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2"/>
          <p:cNvSpPr>
            <a:spLocks noGrp="1"/>
          </p:cNvSpPr>
          <p:nvPr>
            <p:ph type="ctrTitle" idx="4294967295"/>
          </p:nvPr>
        </p:nvSpPr>
        <p:spPr>
          <a:xfrm>
            <a:off x="1000125" y="1214438"/>
            <a:ext cx="7500938" cy="5143500"/>
          </a:xfrm>
        </p:spPr>
        <p:txBody>
          <a:bodyPr vert="horz" wrap="square" lIns="0" tIns="45720" rIns="0" bIns="0" anchor="b" anchorCtr="0"/>
          <a:lstStyle>
            <a:lvl1pPr lvl="0">
              <a:buClrTx/>
              <a:buSzTx/>
              <a:buFontTx/>
              <a:defRPr/>
            </a:lvl1pPr>
          </a:lstStyle>
          <a:p>
            <a:pPr lvl="0" eaLnBrk="1" hangingPunct="1">
              <a:buClrTx/>
              <a:buSzTx/>
              <a:buFontTx/>
            </a:pPr>
            <a:r>
              <a:rPr lang="zh-CN" altLang="en-US" sz="6000" b="1" i="1" dirty="0">
                <a:solidFill>
                  <a:srgbClr val="000000"/>
                </a:solidFill>
              </a:rPr>
              <a:t>    本</a:t>
            </a:r>
            <a:r>
              <a:rPr lang="en-US" altLang="zh-CN" sz="6000" b="1" i="1" dirty="0">
                <a:solidFill>
                  <a:srgbClr val="000000"/>
                </a:solidFill>
              </a:rPr>
              <a:t>PPT</a:t>
            </a:r>
            <a:r>
              <a:rPr lang="zh-CN" altLang="en-US" sz="6000" b="1" i="1" dirty="0">
                <a:solidFill>
                  <a:srgbClr val="000000"/>
                </a:solidFill>
              </a:rPr>
              <a:t>内容作为参考，如有疑意以学校、学院文件和研究生教育</a:t>
            </a:r>
            <a:r>
              <a:rPr lang="zh-CN" altLang="en-US" sz="6000" b="1" i="1" dirty="0">
                <a:solidFill>
                  <a:srgbClr val="000000"/>
                </a:solidFill>
              </a:rPr>
              <a:t>办公室解释为准</a:t>
            </a:r>
            <a:br>
              <a:rPr lang="en-US" altLang="zh-CN" sz="6000" b="1" i="1" dirty="0">
                <a:solidFill>
                  <a:srgbClr val="000000"/>
                </a:solidFill>
              </a:rPr>
            </a:br>
            <a:br>
              <a:rPr lang="en-US" altLang="zh-CN" sz="4000" dirty="0"/>
            </a:br>
            <a:endParaRPr lang="zh-CN" alt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1"/>
          <p:cNvSpPr>
            <a:spLocks noGrp="1"/>
          </p:cNvSpPr>
          <p:nvPr>
            <p:ph/>
          </p:nvPr>
        </p:nvSpPr>
        <p:spPr>
          <a:xfrm>
            <a:off x="457200" y="785813"/>
            <a:ext cx="8229600" cy="5340350"/>
          </a:xfrm>
        </p:spPr>
        <p:txBody>
          <a:bodyPr vert="horz" wrap="square" lIns="91440" tIns="45720" rIns="91440" bIns="45720" anchor="t" anchorCtr="0"/>
          <a:p>
            <a:r>
              <a:rPr lang="zh-CN" altLang="en-US" dirty="0"/>
              <a:t>系统登录账号，为申请时注册的邮箱。</a:t>
            </a:r>
            <a:endParaRPr lang="en-US" altLang="zh-CN" dirty="0"/>
          </a:p>
          <a:p>
            <a:r>
              <a:rPr lang="zh-CN" altLang="en-US" dirty="0"/>
              <a:t>申请后，需指纹采集。</a:t>
            </a:r>
            <a:endParaRPr lang="zh-CN" altLang="en-US" dirty="0"/>
          </a:p>
        </p:txBody>
      </p:sp>
      <p:sp>
        <p:nvSpPr>
          <p:cNvPr id="3" name="TextBox 2"/>
          <p:cNvSpPr txBox="1"/>
          <p:nvPr/>
        </p:nvSpPr>
        <p:spPr>
          <a:xfrm>
            <a:off x="1438275" y="2384425"/>
            <a:ext cx="5929313" cy="1568450"/>
          </a:xfrm>
          <a:prstGeom prst="rect">
            <a:avLst/>
          </a:prstGeom>
          <a:solidFill>
            <a:schemeClr val="accent6">
              <a:lumMod val="40000"/>
              <a:lumOff val="60000"/>
            </a:schemeClr>
          </a:solidFill>
        </p:spPr>
        <p:txBody>
          <a:bodyPr>
            <a:spAutoFit/>
          </a:bodyPr>
          <a:lstStyle/>
          <a:p>
            <a:pPr marR="0" defTabSz="914400">
              <a:buClrTx/>
              <a:buSzTx/>
              <a:defRPr/>
            </a:pPr>
            <a:r>
              <a:rPr kumimoji="0" lang="zh-CN" altLang="en-US" sz="3200" kern="1200" cap="none" spc="0" normalizeH="0" baseline="0" noProof="0">
                <a:solidFill>
                  <a:srgbClr val="FF0000"/>
                </a:solidFill>
                <a:latin typeface="Arial" panose="020B0604020202020204" pitchFamily="34" charset="0"/>
                <a:ea typeface="宋体" panose="02010600030101010101" pitchFamily="2" charset="-122"/>
                <a:cs typeface="+mn-cs"/>
              </a:rPr>
              <a:t>     </a:t>
            </a:r>
            <a:r>
              <a:rPr kumimoji="0" lang="zh-CN" altLang="en-US" sz="3200" kern="1200" cap="none" spc="0" normalizeH="0" baseline="0" noProof="0">
                <a:solidFill>
                  <a:srgbClr val="FF0000"/>
                </a:solidFill>
                <a:latin typeface="华文新魏" panose="02010800040101010101" pitchFamily="2" charset="-122"/>
                <a:ea typeface="华文新魏" panose="02010800040101010101" pitchFamily="2" charset="-122"/>
                <a:cs typeface="+mn-cs"/>
              </a:rPr>
              <a:t>指纹采集是课程进修班报名时完成，如有遗漏的，无法进行国家平台学位申请工作。</a:t>
            </a:r>
            <a:endParaRPr kumimoji="0" lang="zh-CN" altLang="en-US" sz="3200" kern="1200" cap="none" spc="0" normalizeH="0" baseline="0" noProof="0">
              <a:solidFill>
                <a:srgbClr val="FF0000"/>
              </a:solidFill>
              <a:latin typeface="华文新魏" panose="02010800040101010101" pitchFamily="2" charset="-122"/>
              <a:ea typeface="华文新魏" panose="02010800040101010101" pitchFamily="2" charset="-122"/>
              <a:cs typeface="+mn-cs"/>
            </a:endParaRPr>
          </a:p>
        </p:txBody>
      </p:sp>
      <p:sp>
        <p:nvSpPr>
          <p:cNvPr id="26627" name="TextBox 3"/>
          <p:cNvSpPr txBox="1"/>
          <p:nvPr/>
        </p:nvSpPr>
        <p:spPr>
          <a:xfrm>
            <a:off x="1857375" y="4572000"/>
            <a:ext cx="4929188" cy="830263"/>
          </a:xfrm>
          <a:prstGeom prst="rect">
            <a:avLst/>
          </a:prstGeom>
          <a:no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咨询：丁老师</a:t>
            </a:r>
            <a:r>
              <a:rPr lang="en-US" altLang="zh-CN" sz="2400" dirty="0">
                <a:latin typeface="Arial" panose="020B0604020202020204" pitchFamily="34" charset="0"/>
                <a:ea typeface="宋体" panose="02010600030101010101" pitchFamily="2" charset="-122"/>
              </a:rPr>
              <a:t>, 88208121</a:t>
            </a:r>
            <a:r>
              <a:rPr lang="zh-CN" altLang="en-US" sz="2400" dirty="0">
                <a:latin typeface="Arial" panose="020B0604020202020204" pitchFamily="34" charset="0"/>
                <a:ea typeface="宋体" panose="02010600030101010101" pitchFamily="2" charset="-122"/>
              </a:rPr>
              <a:t>或各地进修班老师</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4786313" y="857250"/>
            <a:ext cx="3900487" cy="1143000"/>
          </a:xfrm>
        </p:spPr>
        <p:txBody>
          <a:bodyPr vert="horz" wrap="square" lIns="0" tIns="45720" rIns="0" bIns="0" anchor="b" anchorCtr="0"/>
          <a:p>
            <a:r>
              <a:rPr lang="zh-CN" altLang="en-US" sz="3600" dirty="0">
                <a:solidFill>
                  <a:schemeClr val="tx1"/>
                </a:solidFill>
              </a:rPr>
              <a:t>浙大系统审核界面</a:t>
            </a:r>
            <a:br>
              <a:rPr lang="en-US" altLang="zh-CN" sz="3600" dirty="0">
                <a:solidFill>
                  <a:schemeClr val="tx1"/>
                </a:solidFill>
              </a:rPr>
            </a:br>
            <a:r>
              <a:rPr lang="zh-CN" altLang="en-US" sz="2000" dirty="0">
                <a:solidFill>
                  <a:srgbClr val="FF0000"/>
                </a:solidFill>
              </a:rPr>
              <a:t>（网上申请及审核时间另行通知）</a:t>
            </a:r>
            <a:endParaRPr lang="zh-CN" altLang="en-US" sz="2000" dirty="0">
              <a:solidFill>
                <a:srgbClr val="FF0000"/>
              </a:solidFill>
            </a:endParaRPr>
          </a:p>
        </p:txBody>
      </p:sp>
      <p:pic>
        <p:nvPicPr>
          <p:cNvPr id="28674"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8675"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8676"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8679" name="TextBox 7"/>
          <p:cNvSpPr txBox="1"/>
          <p:nvPr/>
        </p:nvSpPr>
        <p:spPr>
          <a:xfrm>
            <a:off x="2714625" y="3857625"/>
            <a:ext cx="1500188" cy="642938"/>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8680" name="TextBox 9"/>
          <p:cNvSpPr txBox="1"/>
          <p:nvPr/>
        </p:nvSpPr>
        <p:spPr>
          <a:xfrm>
            <a:off x="3571875" y="4786313"/>
            <a:ext cx="1571625" cy="646112"/>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2487613" y="2921000"/>
            <a:ext cx="5445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87" name="TextBox 9"/>
          <p:cNvSpPr txBox="1"/>
          <p:nvPr/>
        </p:nvSpPr>
        <p:spPr>
          <a:xfrm>
            <a:off x="6929438" y="3929063"/>
            <a:ext cx="1571625" cy="1477962"/>
          </a:xfrm>
          <a:prstGeom prst="rect">
            <a:avLst/>
          </a:prstGeom>
          <a:noFill/>
          <a:ln w="9525">
            <a:noFill/>
          </a:ln>
        </p:spPr>
        <p:txBody>
          <a:bodyPr anchor="t" anchorCtr="0">
            <a:spAutoFit/>
          </a:bodyPr>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p:txBody>
          <a:bodyPr vert="horz" wrap="square" lIns="0" tIns="45720" rIns="0" bIns="0" anchor="b" anchorCtr="0"/>
          <a:p>
            <a:r>
              <a:rPr lang="zh-CN" altLang="en-US" dirty="0"/>
              <a:t>期刊杂志等级查询</a:t>
            </a:r>
            <a:endParaRPr lang="zh-CN" altLang="en-US" dirty="0"/>
          </a:p>
        </p:txBody>
      </p:sp>
      <p:pic>
        <p:nvPicPr>
          <p:cNvPr id="32770"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2771"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5786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74" name="TextBox 7"/>
          <p:cNvSpPr txBox="1"/>
          <p:nvPr/>
        </p:nvSpPr>
        <p:spPr>
          <a:xfrm>
            <a:off x="7358063" y="4286250"/>
            <a:ext cx="1785937"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5786438"/>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777" name="TextBox 13"/>
          <p:cNvSpPr txBox="1"/>
          <p:nvPr/>
        </p:nvSpPr>
        <p:spPr>
          <a:xfrm>
            <a:off x="785813" y="2071688"/>
            <a:ext cx="3429000" cy="3786187"/>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a:t>
            </a:r>
            <a:r>
              <a:rPr lang="zh-CN" altLang="en-US" sz="2400" dirty="0">
                <a:solidFill>
                  <a:srgbClr val="FF0000"/>
                </a:solidFill>
                <a:latin typeface="Arial" panose="020B0604020202020204" pitchFamily="34" charset="0"/>
                <a:ea typeface="宋体" panose="02010600030101010101" pitchFamily="2" charset="-122"/>
              </a:rPr>
              <a:t>浙大核心期刊</a:t>
            </a:r>
            <a:r>
              <a:rPr lang="zh-CN" altLang="en-US" sz="2400" dirty="0">
                <a:latin typeface="Arial" panose="020B0604020202020204" pitchFamily="34" charset="0"/>
                <a:ea typeface="宋体" panose="02010600030101010101" pitchFamily="2" charset="-122"/>
              </a:rPr>
              <a:t>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2778" name="矩形 14"/>
          <p:cNvSpPr/>
          <p:nvPr/>
        </p:nvSpPr>
        <p:spPr>
          <a:xfrm>
            <a:off x="3929063" y="6027738"/>
            <a:ext cx="4572000" cy="830262"/>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
        <p:nvSpPr>
          <p:cNvPr id="12" name="椭圆 11"/>
          <p:cNvSpPr/>
          <p:nvPr/>
        </p:nvSpPr>
        <p:spPr>
          <a:xfrm>
            <a:off x="6081713" y="42243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80" name="TextBox 7"/>
          <p:cNvSpPr txBox="1"/>
          <p:nvPr/>
        </p:nvSpPr>
        <p:spPr>
          <a:xfrm>
            <a:off x="7215188" y="5429250"/>
            <a:ext cx="1928812"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浙大</a:t>
            </a:r>
            <a:r>
              <a:rPr lang="en-US" altLang="zh-CN" sz="2000" b="1" dirty="0">
                <a:solidFill>
                  <a:srgbClr val="C00000"/>
                </a:solidFill>
                <a:latin typeface="Arial" panose="020B0604020202020204" pitchFamily="34" charset="0"/>
                <a:ea typeface="宋体" panose="02010600030101010101" pitchFamily="2" charset="-122"/>
              </a:rPr>
              <a:t>AB</a:t>
            </a:r>
            <a:r>
              <a:rPr lang="zh-CN" altLang="en-US" sz="2000" b="1" dirty="0">
                <a:solidFill>
                  <a:srgbClr val="C00000"/>
                </a:solidFill>
                <a:latin typeface="Arial" panose="020B0604020202020204" pitchFamily="34" charset="0"/>
                <a:ea typeface="宋体" panose="02010600030101010101" pitchFamily="2" charset="-122"/>
              </a:rPr>
              <a:t>类期刊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4" name="直接箭头连接符 13"/>
          <p:cNvCxnSpPr/>
          <p:nvPr/>
        </p:nvCxnSpPr>
        <p:spPr>
          <a:xfrm rot="10800000" flipV="1">
            <a:off x="7358063" y="4714875"/>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914400" y="1428750"/>
            <a:ext cx="8229600" cy="642938"/>
          </a:xfrm>
        </p:spPr>
        <p:txBody>
          <a:bodyPr vert="horz" wrap="square" lIns="0" tIns="45720" rIns="0" bIns="0" anchor="b" anchorCtr="0"/>
          <a:p>
            <a:r>
              <a:rPr lang="zh-CN" altLang="en-US" sz="4000" dirty="0">
                <a:solidFill>
                  <a:schemeClr val="tx1"/>
                </a:solidFill>
              </a:rPr>
              <a:t>盲审论文要求</a:t>
            </a:r>
            <a:endParaRPr lang="zh-CN" altLang="en-US" sz="4000" dirty="0">
              <a:solidFill>
                <a:schemeClr val="tx1"/>
              </a:solidFill>
            </a:endParaRPr>
          </a:p>
        </p:txBody>
      </p:sp>
      <p:sp>
        <p:nvSpPr>
          <p:cNvPr id="33794"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p>
            <a:pPr>
              <a:buClr>
                <a:srgbClr val="0BD0D9"/>
              </a:buClr>
              <a:buSzPct val="95000"/>
              <a:buFont typeface="Wingdings 2" panose="05020102010507070707"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以学号命名</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 封面校徽上方注明同等学力</a:t>
            </a: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
        <p:nvSpPr>
          <p:cNvPr id="33795" name="内容占位符 3"/>
          <p:cNvSpPr>
            <a:spLocks noGrp="1"/>
          </p:cNvSpPr>
          <p:nvPr>
            <p:ph sz="half" idx="2"/>
          </p:nvPr>
        </p:nvSpPr>
        <p:spPr>
          <a:xfrm>
            <a:off x="428625" y="2214563"/>
            <a:ext cx="4181475" cy="4429125"/>
          </a:xfrm>
          <a:ln>
            <a:solidFill>
              <a:srgbClr val="FF0000"/>
            </a:solidFill>
            <a:prstDash val="dash"/>
            <a:miter/>
          </a:ln>
        </p:spPr>
        <p:txBody>
          <a:bodyPr vert="horz" wrap="square" lIns="91440" tIns="45720" rIns="91440" bIns="45720" anchor="t" anchorCtr="0"/>
          <a:p>
            <a:pPr>
              <a:buClr>
                <a:srgbClr val="0BD0D9"/>
              </a:buClr>
              <a:buSzPct val="95000"/>
            </a:pPr>
            <a:r>
              <a:rPr lang="zh-CN" altLang="en-US" kern="1200" dirty="0">
                <a:latin typeface="+mn-lt"/>
                <a:ea typeface="+mn-ea"/>
                <a:cs typeface="+mn-cs"/>
              </a:rPr>
              <a:t>评审对象：全体同力博士、同力硕士</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评审方式：</a:t>
            </a:r>
            <a:r>
              <a:rPr lang="zh-CN" altLang="en-US" kern="1200" dirty="0">
                <a:solidFill>
                  <a:srgbClr val="FF0000"/>
                </a:solidFill>
                <a:latin typeface="+mn-lt"/>
                <a:ea typeface="+mn-ea"/>
                <a:cs typeface="+mn-cs"/>
              </a:rPr>
              <a:t>教育部学位中心平台网上评阅</a:t>
            </a:r>
            <a:endParaRPr lang="en-US" altLang="zh-CN"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latin typeface="+mn-lt"/>
              <a:ea typeface="+mn-ea"/>
              <a:cs typeface="+mn-cs"/>
            </a:endParaRPr>
          </a:p>
        </p:txBody>
      </p:sp>
      <p:sp>
        <p:nvSpPr>
          <p:cNvPr id="33796" name="标题 1"/>
          <p:cNvSpPr txBox="1"/>
          <p:nvPr/>
        </p:nvSpPr>
        <p:spPr>
          <a:xfrm>
            <a:off x="357188" y="0"/>
            <a:ext cx="8229600" cy="1143000"/>
          </a:xfrm>
          <a:prstGeom prst="rect">
            <a:avLst/>
          </a:prstGeom>
          <a:noFill/>
          <a:ln w="9525">
            <a:noFill/>
          </a:ln>
        </p:spPr>
        <p:txBody>
          <a:bodyPr lIns="0" rIns="0" bIns="0" anchor="b" anchorCtr="0"/>
          <a:p>
            <a:r>
              <a:rPr lang="zh-CN" altLang="en-US" sz="5000" dirty="0">
                <a:solidFill>
                  <a:schemeClr val="tx2"/>
                </a:solidFill>
                <a:latin typeface="Calibri" panose="020F0502020204030204" pitchFamily="34" charset="0"/>
                <a:ea typeface="隶书" panose="02010509060101010101" pitchFamily="49" charset="-122"/>
              </a:rPr>
              <a:t>三、论文评阅</a:t>
            </a:r>
            <a:r>
              <a:rPr lang="zh-CN" altLang="en-US" sz="3100" dirty="0">
                <a:solidFill>
                  <a:srgbClr val="C00000"/>
                </a:solidFill>
                <a:latin typeface="Arial" panose="020B0604020202020204" pitchFamily="34" charset="0"/>
                <a:ea typeface="宋体" panose="02010600030101010101" pitchFamily="2" charset="-122"/>
              </a:rPr>
              <a:t>（</a:t>
            </a:r>
            <a:r>
              <a:rPr lang="en-US" altLang="zh-CN" sz="3100" dirty="0">
                <a:solidFill>
                  <a:srgbClr val="C00000"/>
                </a:solidFill>
                <a:latin typeface="Arial" panose="020B0604020202020204" pitchFamily="34" charset="0"/>
                <a:ea typeface="宋体" panose="02010600030101010101" pitchFamily="2" charset="-122"/>
              </a:rPr>
              <a:t>10</a:t>
            </a:r>
            <a:r>
              <a:rPr lang="zh-CN" altLang="en-US" sz="3100" dirty="0">
                <a:solidFill>
                  <a:srgbClr val="C00000"/>
                </a:solidFill>
                <a:latin typeface="Calibri" panose="020F0502020204030204" pitchFamily="34" charset="0"/>
                <a:ea typeface="隶书" panose="02010509060101010101" pitchFamily="49" charset="-122"/>
              </a:rPr>
              <a:t>月</a:t>
            </a:r>
            <a:r>
              <a:rPr lang="en-US" altLang="zh-CN" sz="3100" dirty="0">
                <a:solidFill>
                  <a:srgbClr val="C00000"/>
                </a:solidFill>
                <a:latin typeface="Calibri" panose="020F0502020204030204" pitchFamily="34" charset="0"/>
                <a:ea typeface="隶书" panose="02010509060101010101" pitchFamily="49" charset="-122"/>
              </a:rPr>
              <a:t>-11</a:t>
            </a:r>
            <a:r>
              <a:rPr lang="zh-CN" altLang="en-US" sz="3100" dirty="0">
                <a:solidFill>
                  <a:srgbClr val="C00000"/>
                </a:solidFill>
                <a:latin typeface="Calibri" panose="020F0502020204030204" pitchFamily="34" charset="0"/>
                <a:ea typeface="隶书" panose="02010509060101010101" pitchFamily="49" charset="-122"/>
              </a:rPr>
              <a:t>月</a:t>
            </a:r>
            <a:r>
              <a:rPr lang="zh-CN" altLang="en-US" sz="3100" dirty="0">
                <a:solidFill>
                  <a:srgbClr val="C00000"/>
                </a:solidFill>
                <a:latin typeface="Arial" panose="020B0604020202020204" pitchFamily="34" charset="0"/>
                <a:ea typeface="宋体" panose="02010600030101010101" pitchFamily="2" charset="-122"/>
              </a:rPr>
              <a:t>）</a:t>
            </a:r>
            <a:endParaRPr lang="zh-CN" altLang="en-US" sz="3100" dirty="0">
              <a:solidFill>
                <a:srgbClr val="C00000"/>
              </a:solidFill>
              <a:latin typeface="Arial" panose="020B0604020202020204" pitchFamily="34" charset="0"/>
              <a:ea typeface="宋体" panose="02010600030101010101" pitchFamily="2" charset="-122"/>
            </a:endParaRPr>
          </a:p>
        </p:txBody>
      </p:sp>
      <p:pic>
        <p:nvPicPr>
          <p:cNvPr id="33797" name="Picture 7" descr="C:\Users\O_O\Pictures\论文送审承诺书.jpg"/>
          <p:cNvPicPr>
            <a:picLocks noChangeAspect="1"/>
          </p:cNvPicPr>
          <p:nvPr/>
        </p:nvPicPr>
        <p:blipFill>
          <a:blip r:embed="rId1"/>
          <a:stretch>
            <a:fillRect/>
          </a:stretch>
        </p:blipFill>
        <p:spPr>
          <a:xfrm>
            <a:off x="7643813" y="1000125"/>
            <a:ext cx="1357312" cy="1785938"/>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500063" y="142875"/>
            <a:ext cx="8229600" cy="1143000"/>
          </a:xfrm>
        </p:spPr>
        <p:txBody>
          <a:bodyPr vert="horz" wrap="square" lIns="0" tIns="45720" rIns="0" bIns="0" anchor="b" anchorCtr="0"/>
          <a:p>
            <a:r>
              <a:rPr lang="zh-CN" altLang="en-US" dirty="0"/>
              <a:t>评阅结果判定</a:t>
            </a:r>
            <a:endParaRPr lang="zh-CN" altLang="en-US" dirty="0"/>
          </a:p>
        </p:txBody>
      </p:sp>
      <p:pic>
        <p:nvPicPr>
          <p:cNvPr id="35843" name="Picture 2" descr="C:\Users\O_O\Desktop\无标题.jpg"/>
          <p:cNvPicPr>
            <a:picLocks noChangeAspect="1"/>
          </p:cNvPicPr>
          <p:nvPr/>
        </p:nvPicPr>
        <p:blipFill>
          <a:blip r:embed="rId1"/>
          <a:stretch>
            <a:fillRect/>
          </a:stretch>
        </p:blipFill>
        <p:spPr>
          <a:xfrm>
            <a:off x="5929313" y="554038"/>
            <a:ext cx="2659062" cy="2874962"/>
          </a:xfrm>
          <a:prstGeom prst="rect">
            <a:avLst/>
          </a:prstGeom>
          <a:noFill/>
          <a:ln w="9525" cap="flat" cmpd="sng">
            <a:solidFill>
              <a:srgbClr val="FF0000"/>
            </a:solidFill>
            <a:prstDash val="solid"/>
            <a:miter/>
            <a:headEnd type="none" w="med" len="med"/>
            <a:tailEnd type="none" w="med" len="med"/>
          </a:ln>
        </p:spPr>
      </p:pic>
      <p:pic>
        <p:nvPicPr>
          <p:cNvPr id="35844" name="Picture 3" descr="C:\Users\O_O\Desktop\无标题2.jpg"/>
          <p:cNvPicPr>
            <a:picLocks noChangeAspect="1"/>
          </p:cNvPicPr>
          <p:nvPr/>
        </p:nvPicPr>
        <p:blipFill>
          <a:blip r:embed="rId2"/>
          <a:stretch>
            <a:fillRect/>
          </a:stretch>
        </p:blipFill>
        <p:spPr>
          <a:xfrm>
            <a:off x="5715000" y="3143250"/>
            <a:ext cx="2625725" cy="2879725"/>
          </a:xfrm>
          <a:prstGeom prst="rect">
            <a:avLst/>
          </a:prstGeom>
          <a:noFill/>
          <a:ln w="9525" cap="flat" cmpd="sng">
            <a:solidFill>
              <a:srgbClr val="FF0000"/>
            </a:solidFill>
            <a:prstDash val="solid"/>
            <a:miter/>
            <a:headEnd type="none" w="med" len="med"/>
            <a:tailEnd type="none" w="med" len="med"/>
          </a:ln>
        </p:spPr>
      </p:pic>
      <p:cxnSp>
        <p:nvCxnSpPr>
          <p:cNvPr id="6" name="直接箭头连接符 5"/>
          <p:cNvCxnSpPr/>
          <p:nvPr/>
        </p:nvCxnSpPr>
        <p:spPr>
          <a:xfrm flipV="1">
            <a:off x="4786313" y="250031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929188" y="50720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half" idx="1"/>
          </p:nvPr>
        </p:nvSpPr>
        <p:spPr>
          <a:xfrm>
            <a:off x="428625" y="1500188"/>
            <a:ext cx="5143500" cy="4433887"/>
          </a:xfrm>
        </p:spPr>
        <p:txBody>
          <a:bodyPr vert="horz" wrap="square" lIns="91440" tIns="45720" rIns="91440" bIns="45720" anchor="t" anchorCtr="0"/>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一个“大修”</a:t>
            </a:r>
            <a:r>
              <a:rPr lang="zh-CN" altLang="en-US" kern="1200" dirty="0">
                <a:latin typeface="+mn-lt"/>
                <a:ea typeface="+mn-ea"/>
                <a:cs typeface="+mn-cs"/>
              </a:rPr>
              <a:t>，修改后送原专家评审，通过后可答辩；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714375" y="142875"/>
            <a:ext cx="8229600" cy="1143000"/>
          </a:xfrm>
        </p:spPr>
        <p:txBody>
          <a:bodyPr vert="horz" wrap="square" lIns="0" tIns="45720" rIns="0" bIns="0" anchor="b" anchorCtr="0"/>
          <a:p>
            <a:r>
              <a:rPr lang="zh-CN" altLang="en-US" dirty="0"/>
              <a:t>大修重评</a:t>
            </a:r>
            <a:endParaRPr lang="zh-CN" altLang="en-US" dirty="0"/>
          </a:p>
        </p:txBody>
      </p:sp>
      <p:sp>
        <p:nvSpPr>
          <p:cNvPr id="36866" name="内容占位符 2"/>
          <p:cNvSpPr>
            <a:spLocks noGrp="1"/>
          </p:cNvSpPr>
          <p:nvPr>
            <p:ph sz="half" idx="1"/>
          </p:nvPr>
        </p:nvSpPr>
        <p:spPr>
          <a:xfrm>
            <a:off x="714375" y="1285875"/>
            <a:ext cx="750093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评阅结果全部返回后，只有一个大修，其他为同意或小修</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a:t>
            </a:r>
            <a:r>
              <a:rPr lang="zh-CN" altLang="en-US" sz="2400" dirty="0">
                <a:sym typeface="+mn-ea"/>
              </a:rPr>
              <a:t>按意见修改论文不少于</a:t>
            </a:r>
            <a:r>
              <a:rPr lang="en-US" altLang="zh-CN" sz="2400" dirty="0">
                <a:sym typeface="+mn-ea"/>
              </a:rPr>
              <a:t>30</a:t>
            </a:r>
            <a:r>
              <a:rPr lang="zh-CN" altLang="en-US" sz="2400" dirty="0">
                <a:sym typeface="+mn-ea"/>
              </a:rPr>
              <a:t>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、提交大修重评申请表，导师签字</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、网上系统中，评阅结果录入后，重新提交论文初稿，导师审核</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、论文送原专家评阅，交评阅费</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结果处理：</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、重评结果为同意或小修，可组织答辩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、结果为大修或不同意答辩，终止答辩程序</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a:xfrm>
            <a:off x="571500" y="142875"/>
            <a:ext cx="8229600" cy="1143000"/>
          </a:xfrm>
        </p:spPr>
        <p:txBody>
          <a:bodyPr vert="horz" wrap="square" lIns="0" tIns="45720" rIns="0" bIns="0" anchor="b" anchorCtr="0"/>
          <a:p>
            <a:r>
              <a:rPr lang="zh-CN" altLang="en-US" dirty="0"/>
              <a:t>学术观点分歧裁定</a:t>
            </a:r>
            <a:endParaRPr lang="zh-CN" altLang="en-US" dirty="0"/>
          </a:p>
        </p:txBody>
      </p:sp>
      <p:sp>
        <p:nvSpPr>
          <p:cNvPr id="37890" name="内容占位符 2"/>
          <p:cNvSpPr>
            <a:spLocks noGrp="1"/>
          </p:cNvSpPr>
          <p:nvPr>
            <p:ph sz="half" idx="1"/>
          </p:nvPr>
        </p:nvSpPr>
        <p:spPr>
          <a:xfrm>
            <a:off x="714375" y="1285875"/>
            <a:ext cx="750093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dirty="0">
                <a:sym typeface="+mn-ea"/>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285750" y="0"/>
            <a:ext cx="8501063" cy="1143000"/>
          </a:xfrm>
        </p:spPr>
        <p:txBody>
          <a:bodyPr vert="horz" wrap="square" lIns="0" tIns="45720" rIns="0" bIns="0" anchor="b" anchorCtr="0"/>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11</a:t>
            </a:r>
            <a:r>
              <a:rPr lang="zh-CN" altLang="en-US" sz="3100" dirty="0">
                <a:solidFill>
                  <a:srgbClr val="C00000"/>
                </a:solidFill>
              </a:rPr>
              <a:t>月</a:t>
            </a:r>
            <a:r>
              <a:rPr lang="en-US" altLang="zh-CN" sz="3100" dirty="0">
                <a:solidFill>
                  <a:srgbClr val="C00000"/>
                </a:solidFill>
              </a:rPr>
              <a:t>30</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42938" y="4286250"/>
            <a:ext cx="3714750" cy="357188"/>
          </a:xfrm>
          <a:solidFill>
            <a:srgbClr val="FFFF00"/>
          </a:solidFill>
        </p:spPr>
        <p:txBody>
          <a:bodyPr vert="horz" wrap="square" lIns="91440" tIns="45720" rIns="91440" bIns="45720" numCol="1" anchor="t" anchorCtr="0" compatLnSpc="1">
            <a:normAutofit fontScale="8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714875"/>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3255" y="5143500"/>
            <a:ext cx="57130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a:t>
            </a:r>
            <a:r>
              <a:rPr lang="zh-CN" altLang="en-US" sz="2000" noProof="0" dirty="0">
                <a:ln>
                  <a:noFill/>
                </a:ln>
                <a:effectLst/>
                <a:uLnTx/>
                <a:uFillTx/>
                <a:latin typeface="+mn-ea"/>
                <a:ea typeface="+mn-ea"/>
                <a:sym typeface="+mn-ea"/>
              </a:rPr>
              <a:t>在学院规定时间内</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8956" name="TextBox 7"/>
          <p:cNvSpPr txBox="1"/>
          <p:nvPr/>
        </p:nvSpPr>
        <p:spPr>
          <a:xfrm>
            <a:off x="500063" y="5500688"/>
            <a:ext cx="8643937" cy="1198880"/>
          </a:xfrm>
          <a:prstGeom prst="rect">
            <a:avLst/>
          </a:prstGeom>
          <a:noFill/>
          <a:ln w="9525">
            <a:noFill/>
          </a:ln>
        </p:spPr>
        <p:txBody>
          <a:bodyPr anchor="t" anchorCtr="0">
            <a:spAutoFit/>
          </a:bodyPr>
          <a:p>
            <a:r>
              <a:rPr sz="3600" dirty="0">
                <a:sym typeface="+mn-ea"/>
              </a:rPr>
              <a:t>账号：18ms03  密码：ZjuYxy123@#</a:t>
            </a:r>
            <a:endParaRPr sz="3600" dirty="0">
              <a:latin typeface="Arial" panose="020B0604020202020204" pitchFamily="34" charset="0"/>
              <a:ea typeface="宋体" panose="02010600030101010101" pitchFamily="2" charset="-122"/>
            </a:endParaRPr>
          </a:p>
          <a:p>
            <a:r>
              <a:rPr lang="zh-CN" altLang="en-US" sz="3600" dirty="0">
                <a:latin typeface="Arial" panose="020B0604020202020204" pitchFamily="34" charset="0"/>
                <a:ea typeface="宋体" panose="02010600030101010101" pitchFamily="2" charset="-122"/>
              </a:rPr>
              <a:t>登录口：</a:t>
            </a:r>
            <a:r>
              <a:rPr lang="zh-CN" altLang="en-US" sz="2400" b="1" dirty="0">
                <a:solidFill>
                  <a:srgbClr val="A50021"/>
                </a:solidFill>
                <a:latin typeface="Arial" panose="020B0604020202020204" pitchFamily="34" charset="0"/>
                <a:ea typeface="宋体" panose="02010600030101010101" pitchFamily="2" charset="-122"/>
              </a:rPr>
              <a:t>研究生院管理系统</a:t>
            </a:r>
            <a:endParaRPr lang="zh-CN" altLang="en-US" sz="3600" dirty="0">
              <a:latin typeface="Arial" panose="020B0604020202020204" pitchFamily="34" charset="0"/>
              <a:ea typeface="宋体" panose="02010600030101010101" pitchFamily="2" charset="-122"/>
            </a:endParaRPr>
          </a:p>
        </p:txBody>
      </p:sp>
      <p:sp>
        <p:nvSpPr>
          <p:cNvPr id="100" name="文本框 99"/>
          <p:cNvSpPr txBox="1"/>
          <p:nvPr/>
        </p:nvSpPr>
        <p:spPr>
          <a:xfrm>
            <a:off x="522605" y="1340485"/>
            <a:ext cx="8027670" cy="2799715"/>
          </a:xfrm>
          <a:prstGeom prst="rect">
            <a:avLst/>
          </a:prstGeom>
          <a:noFill/>
          <a:ln w="9525">
            <a:noFill/>
          </a:ln>
        </p:spPr>
        <p:txBody>
          <a:bodyPr wrap="square">
            <a:spAutoFit/>
          </a:bodyPr>
          <a:p>
            <a:pPr indent="406400"/>
            <a:r>
              <a:rPr lang="zh-CN" sz="1600">
                <a:solidFill>
                  <a:srgbClr val="000000"/>
                </a:solidFill>
                <a:ea typeface="宋体" panose="02010600030101010101" pitchFamily="2" charset="-122"/>
              </a:rPr>
              <a:t>博士学位论文答辩委员会由</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5-7 </a:t>
            </a:r>
            <a:r>
              <a:rPr lang="zh-CN" sz="160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600">
                <a:solidFill>
                  <a:srgbClr val="000000"/>
                </a:solidFill>
                <a:latin typeface="TimesNewRomanPSMT" charset="0"/>
                <a:ea typeface="宋体" panose="02010600030101010101" pitchFamily="2" charset="-122"/>
              </a:rPr>
              <a:t>1</a:t>
            </a:r>
            <a:r>
              <a:rPr lang="zh-CN" sz="160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600">
                <a:solidFill>
                  <a:srgbClr val="000000"/>
                </a:solidFill>
                <a:latin typeface="TimesNewRomanPSMT" charset="0"/>
                <a:ea typeface="宋体" panose="02010600030101010101" pitchFamily="2" charset="-122"/>
              </a:rPr>
              <a:t>1-2</a:t>
            </a:r>
            <a:r>
              <a:rPr lang="zh-CN" sz="1600">
                <a:solidFill>
                  <a:srgbClr val="000000"/>
                </a:solidFill>
                <a:ea typeface="宋体" panose="02010600030101010101" pitchFamily="2" charset="-122"/>
              </a:rPr>
              <a:t>名所涉交叉学科的专家。答辩委员会主席应由具备博士生导师资格的教师或者具有正高职称的专家担任。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sz="1600">
              <a:solidFill>
                <a:srgbClr val="000000"/>
              </a:solidFill>
              <a:ea typeface="宋体" panose="02010600030101010101" pitchFamily="2" charset="-122"/>
            </a:endParaRPr>
          </a:p>
          <a:p>
            <a:pPr indent="406400"/>
            <a:r>
              <a:rPr lang="zh-CN" sz="1600">
                <a:solidFill>
                  <a:srgbClr val="000000"/>
                </a:solidFill>
                <a:ea typeface="宋体" panose="02010600030101010101" pitchFamily="2" charset="-122"/>
              </a:rPr>
              <a:t>硕士学位论文答辩委员会一般由校内外</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3-5</a:t>
            </a:r>
            <a:r>
              <a:rPr lang="zh-CN" sz="160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a:xfrm>
            <a:off x="642938" y="1000125"/>
            <a:ext cx="7358062" cy="2214563"/>
          </a:xfrm>
        </p:spPr>
        <p:txBody>
          <a:bodyPr vert="horz" wrap="square" lIns="0" tIns="45720" rIns="0" bIns="0" anchor="b" anchorCtr="0"/>
          <a:p>
            <a:r>
              <a:rPr lang="zh-CN" altLang="en-US" dirty="0"/>
              <a:t>      答辩结果：系统默认是“答辩不通过”，答辩完成后，录入结果即可。</a:t>
            </a:r>
            <a:endParaRPr lang="zh-CN" altLang="en-US" dirty="0"/>
          </a:p>
        </p:txBody>
      </p:sp>
      <p:sp>
        <p:nvSpPr>
          <p:cNvPr id="39938" name="内容占位符 2"/>
          <p:cNvSpPr>
            <a:spLocks noGrp="1"/>
          </p:cNvSpPr>
          <p:nvPr>
            <p:ph sz="half" idx="1"/>
          </p:nvPr>
        </p:nvSpPr>
        <p:spPr>
          <a:xfrm>
            <a:off x="1357313" y="3143250"/>
            <a:ext cx="6643687" cy="3282950"/>
          </a:xfrm>
          <a:ln>
            <a:solidFill>
              <a:srgbClr val="FF0000"/>
            </a:solidFill>
            <a:miter/>
          </a:ln>
        </p:spPr>
        <p:txBody>
          <a:bodyPr vert="horz" wrap="square" lIns="91440" tIns="45720" rIns="91440" bIns="45720" anchor="t" anchorCtr="0"/>
          <a:p>
            <a:pPr>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nvPr>
        </p:nvSpPr>
        <p:spPr>
          <a:xfrm>
            <a:off x="357188" y="642938"/>
            <a:ext cx="8229600" cy="1143000"/>
          </a:xfrm>
        </p:spPr>
        <p:txBody>
          <a:bodyPr vert="horz" wrap="square" lIns="0" tIns="45720" rIns="0" bIns="0" anchor="b" anchorCtr="0"/>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40962" name="内容占位符 2"/>
          <p:cNvSpPr>
            <a:spLocks noGrp="1"/>
          </p:cNvSpPr>
          <p:nvPr>
            <p:ph sz="half" idx="1"/>
          </p:nvPr>
        </p:nvSpPr>
        <p:spPr>
          <a:xfrm>
            <a:off x="1785938" y="2214563"/>
            <a:ext cx="4038600" cy="2579687"/>
          </a:xfrm>
        </p:spPr>
        <p:txBody>
          <a:bodyPr vert="horz" wrap="square" lIns="91440" tIns="45720" rIns="91440" bIns="45720" anchor="t" anchorCtr="0"/>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p:txBody>
      </p:sp>
      <p:sp>
        <p:nvSpPr>
          <p:cNvPr id="4" name="矩形 3"/>
          <p:cNvSpPr/>
          <p:nvPr/>
        </p:nvSpPr>
        <p:spPr>
          <a:xfrm>
            <a:off x="1357313" y="4786313"/>
            <a:ext cx="6929438" cy="1938338"/>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同等学力</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0964" name="TextBox 4"/>
          <p:cNvSpPr txBox="1"/>
          <p:nvPr/>
        </p:nvSpPr>
        <p:spPr>
          <a:xfrm>
            <a:off x="1500188" y="4357688"/>
            <a:ext cx="7000875" cy="523875"/>
          </a:xfrm>
          <a:prstGeom prst="rect">
            <a:avLst/>
          </a:prstGeom>
          <a:noFill/>
          <a:ln w="9525">
            <a:noFill/>
          </a:ln>
        </p:spPr>
        <p:txBody>
          <a:bodyPr anchor="t" anchorCtr="0">
            <a:spAutoFit/>
          </a:bodyPr>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1"/>
          <p:cNvSpPr txBox="1"/>
          <p:nvPr/>
        </p:nvSpPr>
        <p:spPr>
          <a:xfrm>
            <a:off x="668338" y="1279525"/>
            <a:ext cx="7793037" cy="5139055"/>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a:t>
            </a:r>
            <a:r>
              <a:rPr lang="zh-CN" altLang="en-US" sz="3200" dirty="0">
                <a:latin typeface="Arial" panose="020B0604020202020204" pitchFamily="34" charset="0"/>
              </a:rPr>
              <a:t>因疫情防控需要，</a:t>
            </a:r>
            <a:r>
              <a:rPr lang="en-US" altLang="zh-CN" sz="3200" dirty="0">
                <a:latin typeface="Arial" panose="020B0604020202020204" pitchFamily="34" charset="0"/>
              </a:rPr>
              <a:t>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2</a:t>
            </a:r>
            <a:r>
              <a:rPr lang="zh-CN" altLang="en-US" sz="3200" dirty="0">
                <a:solidFill>
                  <a:srgbClr val="FF0000"/>
                </a:solidFill>
                <a:latin typeface="Arial" panose="020B0604020202020204" pitchFamily="34" charset="0"/>
              </a:rPr>
              <a:t>年冬季研究生论文答辩及学位授予工作的通知》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内容占位符 2"/>
          <p:cNvSpPr>
            <a:spLocks noGrp="1"/>
          </p:cNvSpPr>
          <p:nvPr>
            <p:ph sz="half" idx="1"/>
          </p:nvPr>
        </p:nvSpPr>
        <p:spPr>
          <a:xfrm>
            <a:off x="714375" y="642938"/>
            <a:ext cx="7143750" cy="1857375"/>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r>
              <a:rPr lang="zh-CN" altLang="en-US" b="1" kern="1200" dirty="0">
                <a:solidFill>
                  <a:srgbClr val="C00000"/>
                </a:solidFill>
                <a:latin typeface="+mn-lt"/>
                <a:ea typeface="+mn-ea"/>
                <a:cs typeface="+mn-cs"/>
              </a:rPr>
              <a:t>（离校单盖章）</a:t>
            </a:r>
            <a:endParaRPr lang="en-US" altLang="zh-CN" b="1" kern="1200" dirty="0">
              <a:solidFill>
                <a:srgbClr val="C00000"/>
              </a:solidFill>
              <a:latin typeface="+mn-lt"/>
              <a:ea typeface="+mn-ea"/>
              <a:cs typeface="+mn-cs"/>
            </a:endParaRPr>
          </a:p>
          <a:p>
            <a:pPr eaLnBrk="1" hangingPunct="1">
              <a:buClr>
                <a:srgbClr val="0BD0D9"/>
              </a:buClr>
              <a:buSzPct val="95000"/>
            </a:pPr>
            <a:r>
              <a:rPr lang="en-US" altLang="zh-CN" kern="1200" dirty="0">
                <a:latin typeface="+mn-lt"/>
                <a:ea typeface="+mn-ea"/>
                <a:cs typeface="+mn-cs"/>
              </a:rPr>
              <a:t>12</a:t>
            </a:r>
            <a:r>
              <a:rPr lang="zh-CN" altLang="en-US" kern="1200" dirty="0">
                <a:latin typeface="+mn-lt"/>
                <a:ea typeface="+mn-ea"/>
                <a:cs typeface="+mn-cs"/>
              </a:rPr>
              <a:t>月</a:t>
            </a:r>
            <a:r>
              <a:rPr lang="en-US" altLang="zh-CN" kern="1200" dirty="0">
                <a:latin typeface="+mn-lt"/>
                <a:ea typeface="+mn-ea"/>
                <a:cs typeface="+mn-cs"/>
              </a:rPr>
              <a:t>2</a:t>
            </a:r>
            <a:r>
              <a:rPr lang="zh-CN" altLang="en-US" kern="1200" dirty="0">
                <a:latin typeface="+mn-lt"/>
                <a:ea typeface="+mn-ea"/>
                <a:cs typeface="+mn-cs"/>
              </a:rPr>
              <a:t>日前</a:t>
            </a:r>
            <a:r>
              <a:rPr lang="zh-CN" altLang="en-US" sz="2000" kern="1200" dirty="0">
                <a:solidFill>
                  <a:srgbClr val="FF0000"/>
                </a:solidFill>
                <a:latin typeface="+mn-lt"/>
                <a:ea typeface="+mn-ea"/>
                <a:cs typeface="+mn-cs"/>
              </a:rPr>
              <a:t>（具体日期由系办</a:t>
            </a:r>
            <a:r>
              <a:rPr lang="en-US" altLang="zh-CN" sz="2000" kern="1200" dirty="0">
                <a:solidFill>
                  <a:srgbClr val="FF0000"/>
                </a:solidFill>
                <a:latin typeface="+mn-lt"/>
                <a:ea typeface="+mn-ea"/>
                <a:cs typeface="+mn-cs"/>
              </a:rPr>
              <a:t>/</a:t>
            </a:r>
            <a:r>
              <a:rPr lang="zh-CN" altLang="en-US" sz="2000" kern="1200" dirty="0">
                <a:solidFill>
                  <a:srgbClr val="FF0000"/>
                </a:solidFill>
                <a:latin typeface="+mn-lt"/>
                <a:ea typeface="+mn-ea"/>
                <a:cs typeface="+mn-cs"/>
              </a:rPr>
              <a:t>科教科通知）</a:t>
            </a:r>
            <a:endParaRPr lang="en-US" altLang="zh-CN" sz="2000" kern="1200" dirty="0">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1986"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黏贴一寸彩照（蓝底）</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6"/>
          <p:cNvSpPr>
            <a:spLocks noGrp="1"/>
          </p:cNvSpPr>
          <p:nvPr>
            <p:ph type="title"/>
          </p:nvPr>
        </p:nvSpPr>
        <p:spPr>
          <a:xfrm>
            <a:off x="428625" y="857250"/>
            <a:ext cx="8229600" cy="1143000"/>
          </a:xfrm>
        </p:spPr>
        <p:txBody>
          <a:bodyPr vert="horz" wrap="square" lIns="0" tIns="45720" rIns="0" bIns="0" anchor="b" anchorCtr="0"/>
          <a:p>
            <a:pPr eaLnBrk="1" hangingPunct="1"/>
            <a:r>
              <a:rPr lang="en-US" altLang="zh-CN" dirty="0"/>
              <a:t> </a:t>
            </a:r>
            <a:r>
              <a:rPr lang="zh-CN" altLang="en-US" sz="3600" dirty="0"/>
              <a:t>同等学力申请硕士学位人员清单</a:t>
            </a:r>
            <a:r>
              <a:rPr lang="en-US" altLang="zh-CN" sz="3600" dirty="0"/>
              <a:t> </a:t>
            </a:r>
            <a:br>
              <a:rPr lang="zh-CN" altLang="en-US" sz="3600" dirty="0"/>
            </a:br>
            <a:endParaRPr lang="zh-CN" altLang="en-US" sz="3600" dirty="0"/>
          </a:p>
        </p:txBody>
      </p:sp>
      <p:sp>
        <p:nvSpPr>
          <p:cNvPr id="43010" name="内容占位符 7"/>
          <p:cNvSpPr>
            <a:spLocks noGrp="1"/>
          </p:cNvSpPr>
          <p:nvPr>
            <p:ph idx="1"/>
          </p:nvPr>
        </p:nvSpPr>
        <p:spPr>
          <a:xfrm>
            <a:off x="457200" y="1935163"/>
            <a:ext cx="8229600" cy="4518025"/>
          </a:xfrm>
        </p:spPr>
        <p:txBody>
          <a:bodyPr vert="horz" wrap="square" lIns="91440" tIns="45720" rIns="91440" bIns="45720" anchor="t" anchorCtr="0"/>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浙江大学同等学力申请硕士学位申请书：一式二份</a:t>
            </a:r>
            <a:endParaRPr lang="zh-CN" altLang="en-US" sz="2000" dirty="0"/>
          </a:p>
          <a:p>
            <a:pPr eaLnBrk="1" hangingPunct="1">
              <a:buNone/>
            </a:pPr>
            <a:r>
              <a:rPr lang="en-US" altLang="zh-CN" sz="2000" dirty="0"/>
              <a:t>3.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4.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eaLnBrk="1" hangingPunct="1">
              <a:buNone/>
            </a:pPr>
            <a:r>
              <a:rPr lang="en-US" altLang="zh-CN" sz="2000" dirty="0"/>
              <a:t>5. </a:t>
            </a:r>
            <a:r>
              <a:rPr lang="zh-CN" altLang="en-US" sz="2000" b="1" dirty="0"/>
              <a:t>浙江大学硕士学位论文答辩表决票：</a:t>
            </a:r>
            <a:r>
              <a:rPr lang="en-US" altLang="zh-CN" sz="2000" b="1" dirty="0"/>
              <a:t>5</a:t>
            </a:r>
            <a:r>
              <a:rPr lang="zh-CN" altLang="en-US" sz="2000" b="1" dirty="0"/>
              <a:t>份</a:t>
            </a:r>
            <a:endParaRPr lang="zh-CN" altLang="en-US" sz="2000" dirty="0"/>
          </a:p>
          <a:p>
            <a:pPr eaLnBrk="1" hangingPunct="1">
              <a:buNone/>
            </a:pPr>
            <a:r>
              <a:rPr lang="en-US" altLang="zh-CN" sz="2000" b="1" dirty="0"/>
              <a:t>6. </a:t>
            </a:r>
            <a:r>
              <a:rPr lang="zh-CN" altLang="en-US" sz="2000" b="1" dirty="0"/>
              <a:t>培养手册</a:t>
            </a:r>
            <a:r>
              <a:rPr lang="en-US" altLang="zh-CN" sz="2000" b="1" dirty="0"/>
              <a:t>(</a:t>
            </a:r>
            <a:r>
              <a:rPr lang="zh-CN" altLang="en-US" sz="2000" b="1" dirty="0"/>
              <a:t>实验记录</a:t>
            </a:r>
            <a:r>
              <a:rPr lang="en-US" altLang="zh-CN" sz="2000" b="1" dirty="0"/>
              <a:t>)/</a:t>
            </a:r>
            <a:r>
              <a:rPr lang="zh-CN" altLang="en-US" sz="2000" b="1" dirty="0"/>
              <a:t>规培证书复印件（</a:t>
            </a:r>
            <a:r>
              <a:rPr lang="en-US" altLang="zh-CN" sz="2000" b="1" dirty="0"/>
              <a:t>2016</a:t>
            </a:r>
            <a:r>
              <a:rPr lang="zh-CN" altLang="en-US" sz="2000" b="1" dirty="0"/>
              <a:t>级及以后专硕）</a:t>
            </a:r>
            <a:endParaRPr lang="zh-CN" altLang="en-US" sz="2000" dirty="0"/>
          </a:p>
          <a:p>
            <a:pPr eaLnBrk="1" hangingPunct="1">
              <a:buNone/>
            </a:pPr>
            <a:r>
              <a:rPr lang="en-US" altLang="zh-CN" sz="2000" b="1" dirty="0"/>
              <a:t>7. </a:t>
            </a:r>
            <a:r>
              <a:rPr lang="zh-CN" altLang="en-US" sz="2000" b="1" dirty="0"/>
              <a:t>浙江大学硕士学位论文修改定稿审核表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浙江大学授予同等学力硕士学位人员信息表：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en-US" altLang="zh-CN" sz="2000" b="1" dirty="0">
              <a:solidFill>
                <a:srgbClr val="FF0000"/>
              </a:solidFill>
            </a:endParaRPr>
          </a:p>
          <a:p>
            <a:pPr eaLnBrk="1" hangingPunct="1">
              <a:buNone/>
            </a:pPr>
            <a:endParaRPr lang="zh-CN" altLang="en-US" sz="2000" dirty="0"/>
          </a:p>
        </p:txBody>
      </p:sp>
      <p:sp>
        <p:nvSpPr>
          <p:cNvPr id="43011" name="矩形 3"/>
          <p:cNvSpPr/>
          <p:nvPr/>
        </p:nvSpPr>
        <p:spPr>
          <a:xfrm>
            <a:off x="3797300" y="6230938"/>
            <a:ext cx="4572000" cy="738187"/>
          </a:xfrm>
          <a:prstGeom prst="rect">
            <a:avLst/>
          </a:prstGeom>
          <a:noFill/>
          <a:ln w="9525">
            <a:noFill/>
          </a:ln>
        </p:spPr>
        <p:txBody>
          <a:bodyPr anchor="t" anchorCtr="0">
            <a:spAutoFit/>
          </a:bodyPr>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nvPr>
        </p:nvSpPr>
        <p:spPr>
          <a:xfrm>
            <a:off x="428625" y="500063"/>
            <a:ext cx="8229600" cy="1143000"/>
          </a:xfrm>
        </p:spPr>
        <p:txBody>
          <a:bodyPr vert="horz" wrap="square" lIns="0" tIns="45720" rIns="0" bIns="0" anchor="b" anchorCtr="0"/>
          <a:p>
            <a:pPr eaLnBrk="1" hangingPunct="1"/>
            <a:r>
              <a:rPr lang="zh-CN" altLang="en-US" sz="3600" dirty="0"/>
              <a:t>同等学力申请博士学位人员清单</a:t>
            </a:r>
            <a:endParaRPr lang="zh-CN" altLang="en-US" sz="3600" dirty="0"/>
          </a:p>
        </p:txBody>
      </p:sp>
      <p:sp>
        <p:nvSpPr>
          <p:cNvPr id="44034" name="内容占位符 2"/>
          <p:cNvSpPr>
            <a:spLocks noGrp="1"/>
          </p:cNvSpPr>
          <p:nvPr>
            <p:ph idx="1"/>
          </p:nvPr>
        </p:nvSpPr>
        <p:spPr/>
        <p:txBody>
          <a:bodyPr vert="horz" wrap="square" lIns="91440" tIns="45720" rIns="91440" bIns="45720" anchor="t" anchorCtr="0"/>
          <a:p>
            <a:pPr eaLnBrk="1" hangingPunct="1">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浙江大学博士学位申请书：一式二份</a:t>
            </a:r>
            <a:endParaRPr lang="zh-CN" altLang="en-US" sz="2000" dirty="0"/>
          </a:p>
          <a:p>
            <a:pPr eaLnBrk="1" hangingPunct="1">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eaLnBrk="1" hangingPunct="1">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eaLnBrk="1" hangingPunct="1">
              <a:buNone/>
            </a:pPr>
            <a:r>
              <a:rPr lang="en-US" altLang="zh-CN" sz="2000" dirty="0"/>
              <a:t>6. </a:t>
            </a:r>
            <a:r>
              <a:rPr lang="zh-CN" altLang="en-US" sz="2000" b="1" dirty="0"/>
              <a:t>培养手册（专业学位）</a:t>
            </a:r>
            <a:endParaRPr lang="zh-CN" altLang="en-US" sz="2000" dirty="0"/>
          </a:p>
          <a:p>
            <a:pPr eaLnBrk="1" hangingPunct="1">
              <a:buNone/>
            </a:pPr>
            <a:r>
              <a:rPr lang="en-US" altLang="zh-CN" sz="2000" b="1" dirty="0"/>
              <a:t>7. </a:t>
            </a:r>
            <a:r>
              <a:rPr lang="zh-CN" altLang="en-US" sz="2000" b="1" dirty="0"/>
              <a:t>浙江大学博士学位论文修改定稿申请表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浙江大学授予同等学力博士学位人员信息表：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zh-CN" altLang="en-US" sz="1400" b="1" dirty="0">
              <a:solidFill>
                <a:srgbClr val="006AC4"/>
              </a:solidFill>
            </a:endParaRPr>
          </a:p>
          <a:p>
            <a:pPr>
              <a:buNone/>
            </a:pPr>
            <a:endParaRPr lang="zh-CN" altLang="en-US" sz="2000" dirty="0"/>
          </a:p>
          <a:p>
            <a:pPr eaLnBrk="1" hangingPunct="1">
              <a:buNone/>
            </a:pPr>
            <a:endParaRPr lang="zh-CN" altLang="en-US" sz="2000" dirty="0"/>
          </a:p>
        </p:txBody>
      </p:sp>
      <p:sp>
        <p:nvSpPr>
          <p:cNvPr id="44035" name="矩形 3"/>
          <p:cNvSpPr/>
          <p:nvPr/>
        </p:nvSpPr>
        <p:spPr>
          <a:xfrm>
            <a:off x="3779838" y="6205538"/>
            <a:ext cx="4572000" cy="738187"/>
          </a:xfrm>
          <a:prstGeom prst="rect">
            <a:avLst/>
          </a:prstGeom>
          <a:noFill/>
          <a:ln w="9525">
            <a:noFill/>
          </a:ln>
        </p:spPr>
        <p:txBody>
          <a:bodyPr anchor="t" anchorCtr="0">
            <a:spAutoFit/>
          </a:bodyPr>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5058" name="标题 1"/>
          <p:cNvSpPr>
            <a:spLocks noGrp="1"/>
          </p:cNvSpPr>
          <p:nvPr>
            <p:ph type="title"/>
          </p:nvPr>
        </p:nvSpPr>
        <p:spPr>
          <a:xfrm>
            <a:off x="428625" y="357188"/>
            <a:ext cx="8229600" cy="1143000"/>
          </a:xfrm>
        </p:spPr>
        <p:txBody>
          <a:bodyPr vert="horz" wrap="square" lIns="0" tIns="45720" rIns="0" bIns="0" anchor="b" anchorCtr="0"/>
          <a:p>
            <a:r>
              <a:rPr lang="zh-CN" altLang="en-US" dirty="0"/>
              <a:t>预答辩表</a:t>
            </a:r>
            <a:endParaRPr lang="zh-CN" altLang="en-US" dirty="0"/>
          </a:p>
        </p:txBody>
      </p:sp>
      <p:pic>
        <p:nvPicPr>
          <p:cNvPr id="45059"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5060" name="TextBox 18"/>
          <p:cNvSpPr txBox="1"/>
          <p:nvPr/>
        </p:nvSpPr>
        <p:spPr>
          <a:xfrm>
            <a:off x="5572125" y="4714875"/>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1" name="TextBox 18"/>
          <p:cNvSpPr txBox="1"/>
          <p:nvPr/>
        </p:nvSpPr>
        <p:spPr>
          <a:xfrm>
            <a:off x="4857750" y="3214688"/>
            <a:ext cx="2357438" cy="8302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2" name="内容占位符 3"/>
          <p:cNvSpPr>
            <a:spLocks noGrp="1"/>
          </p:cNvSpPr>
          <p:nvPr>
            <p:ph sz="half" idx="2"/>
          </p:nvPr>
        </p:nvSpPr>
        <p:spPr>
          <a:xfrm>
            <a:off x="5143500" y="785813"/>
            <a:ext cx="1281113" cy="650875"/>
          </a:xfrm>
        </p:spPr>
        <p:txBody>
          <a:bodyPr vert="horz" wrap="square" lIns="91440" tIns="45720" rIns="91440" bIns="45720" anchor="t" anchorCtr="0"/>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5063" name="TextBox 18"/>
          <p:cNvSpPr txBox="1"/>
          <p:nvPr/>
        </p:nvSpPr>
        <p:spPr>
          <a:xfrm>
            <a:off x="4786313" y="1857375"/>
            <a:ext cx="2357437" cy="8302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a:xfrm>
            <a:off x="428625" y="642938"/>
            <a:ext cx="8229600" cy="1143000"/>
          </a:xfrm>
        </p:spPr>
        <p:txBody>
          <a:bodyPr vert="horz" wrap="square" lIns="0" tIns="45720" rIns="0" bIns="0" anchor="b" anchorCtr="0"/>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6082" name="内容占位符 2"/>
          <p:cNvSpPr>
            <a:spLocks noGrp="1"/>
          </p:cNvSpPr>
          <p:nvPr>
            <p:ph sz="half" idx="1"/>
          </p:nvPr>
        </p:nvSpPr>
        <p:spPr>
          <a:xfrm>
            <a:off x="3929063" y="1857375"/>
            <a:ext cx="2143125" cy="650875"/>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6083" name="内容占位符 3"/>
          <p:cNvSpPr>
            <a:spLocks noGrp="1"/>
          </p:cNvSpPr>
          <p:nvPr>
            <p:ph sz="half" idx="2"/>
          </p:nvPr>
        </p:nvSpPr>
        <p:spPr>
          <a:xfrm>
            <a:off x="6572250" y="1857375"/>
            <a:ext cx="2214563" cy="642938"/>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6084"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6085"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6086"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8" name="TextBox 12"/>
          <p:cNvSpPr txBox="1"/>
          <p:nvPr/>
        </p:nvSpPr>
        <p:spPr>
          <a:xfrm>
            <a:off x="2071688" y="3214688"/>
            <a:ext cx="1643062" cy="1570037"/>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89" name="内容占位符 2"/>
          <p:cNvSpPr txBox="1"/>
          <p:nvPr/>
        </p:nvSpPr>
        <p:spPr>
          <a:xfrm>
            <a:off x="500063" y="1857375"/>
            <a:ext cx="1928812" cy="650875"/>
          </a:xfrm>
          <a:prstGeom prst="rect">
            <a:avLst/>
          </a:prstGeom>
          <a:noFill/>
          <a:ln w="9525">
            <a:noFill/>
          </a:ln>
        </p:spPr>
        <p:txBody>
          <a:bodyPr anchor="t" anchorCtr="0"/>
          <a:p>
            <a:pPr marL="273050" indent="-27305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6090" name="TextBox 16"/>
          <p:cNvSpPr txBox="1"/>
          <p:nvPr/>
        </p:nvSpPr>
        <p:spPr>
          <a:xfrm>
            <a:off x="4429125" y="464343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1" name="TextBox 17"/>
          <p:cNvSpPr txBox="1"/>
          <p:nvPr/>
        </p:nvSpPr>
        <p:spPr>
          <a:xfrm>
            <a:off x="4500563" y="5143500"/>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2" name="TextBox 18"/>
          <p:cNvSpPr txBox="1"/>
          <p:nvPr/>
        </p:nvSpPr>
        <p:spPr>
          <a:xfrm>
            <a:off x="4500563" y="564356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3" name="TextBox 19"/>
          <p:cNvSpPr txBox="1"/>
          <p:nvPr/>
        </p:nvSpPr>
        <p:spPr>
          <a:xfrm>
            <a:off x="7072313" y="478631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4" name="TextBox 20"/>
          <p:cNvSpPr txBox="1"/>
          <p:nvPr/>
        </p:nvSpPr>
        <p:spPr>
          <a:xfrm>
            <a:off x="7072313" y="550068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5" name="内容占位符 2"/>
          <p:cNvSpPr txBox="1"/>
          <p:nvPr/>
        </p:nvSpPr>
        <p:spPr>
          <a:xfrm>
            <a:off x="4286250" y="928688"/>
            <a:ext cx="4214813" cy="865187"/>
          </a:xfrm>
          <a:prstGeom prst="rect">
            <a:avLst/>
          </a:prstGeom>
          <a:solidFill>
            <a:srgbClr val="FFFF00"/>
          </a:solidFill>
          <a:ln w="9525">
            <a:noFill/>
          </a:ln>
        </p:spPr>
        <p:txBody>
          <a:bodyPr anchor="t" anchorCtr="0"/>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
          <p:cNvSpPr>
            <a:spLocks noGrp="1"/>
          </p:cNvSpPr>
          <p:nvPr>
            <p:ph type="title"/>
          </p:nvPr>
        </p:nvSpPr>
        <p:spPr>
          <a:xfrm>
            <a:off x="457200" y="704850"/>
            <a:ext cx="8229600" cy="1143000"/>
          </a:xfrm>
        </p:spPr>
        <p:txBody>
          <a:bodyPr vert="horz" wrap="square" lIns="0" tIns="45720" rIns="0" bIns="0" anchor="b" anchorCtr="0"/>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smtClean="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7109" name="矩形 5"/>
          <p:cNvSpPr/>
          <p:nvPr/>
        </p:nvSpPr>
        <p:spPr>
          <a:xfrm>
            <a:off x="1979613" y="5842000"/>
            <a:ext cx="4572000" cy="1016000"/>
          </a:xfrm>
          <a:prstGeom prst="rect">
            <a:avLst/>
          </a:prstGeom>
          <a:noFill/>
          <a:ln w="9525">
            <a:noFill/>
          </a:ln>
        </p:spPr>
        <p:txBody>
          <a:bodyPr anchor="t" anchorCtr="0">
            <a:spAutoFit/>
          </a:bodyPr>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a:xfrm>
            <a:off x="500063" y="642938"/>
            <a:ext cx="8229600" cy="561975"/>
          </a:xfrm>
        </p:spPr>
        <p:txBody>
          <a:bodyPr vert="horz" wrap="square" lIns="0" tIns="45720" rIns="0" bIns="0" anchor="b" anchorCtr="0"/>
          <a:p>
            <a:pPr eaLnBrk="1" hangingPunct="1"/>
            <a:r>
              <a:rPr lang="zh-CN" altLang="en-US" sz="3600" b="1" dirty="0"/>
              <a:t>学院建议学位照片拍摄地点</a:t>
            </a:r>
            <a:endParaRPr lang="zh-CN" altLang="en-US" sz="3600" dirty="0"/>
          </a:p>
        </p:txBody>
      </p:sp>
      <p:graphicFrame>
        <p:nvGraphicFramePr>
          <p:cNvPr id="5" name="表格 4"/>
          <p:cNvGraphicFramePr>
            <a:graphicFrameLocks noGrp="1"/>
          </p:cNvGraphicFramePr>
          <p:nvPr/>
        </p:nvGraphicFramePr>
        <p:xfrm>
          <a:off x="785813" y="1428750"/>
          <a:ext cx="5464201" cy="4071938"/>
        </p:xfrm>
        <a:graphic>
          <a:graphicData uri="http://schemas.openxmlformats.org/drawingml/2006/table">
            <a:tbl>
              <a:tblPr/>
              <a:tblGrid>
                <a:gridCol w="910700"/>
                <a:gridCol w="2162913"/>
                <a:gridCol w="2390588"/>
              </a:tblGrid>
              <a:tr h="546420">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000" kern="100" dirty="0">
                        <a:latin typeface="Times New Roman" panose="02020603050405020304"/>
                        <a:ea typeface="宋体" panose="02010600030101010101" pitchFamily="2" charset="-122"/>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000" kern="100" dirty="0">
                        <a:latin typeface="Times New Roman" panose="02020603050405020304"/>
                        <a:ea typeface="宋体" panose="02010600030101010101" pitchFamily="2" charset="-122"/>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杭州长江摄影中心</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紫金照相馆</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郑宏伟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吕</a:t>
                      </a:r>
                      <a:r>
                        <a:rPr lang="en-US" sz="1200" kern="0">
                          <a:solidFill>
                            <a:srgbClr val="000000"/>
                          </a:solidFill>
                          <a:latin typeface="ˎ̥"/>
                          <a:ea typeface="宋体" panose="02010600030101010101" pitchFamily="2" charset="-122"/>
                          <a:cs typeface="宋体" panose="02010600030101010101" pitchFamily="2" charset="-122"/>
                        </a:rPr>
                        <a:t>  </a:t>
                      </a:r>
                      <a:r>
                        <a:rPr lang="zh-CN" sz="1200" kern="0">
                          <a:solidFill>
                            <a:srgbClr val="000000"/>
                          </a:solidFill>
                          <a:latin typeface="ˎ̥"/>
                          <a:ea typeface="宋体" panose="02010600030101010101" pitchFamily="2" charset="-122"/>
                          <a:cs typeface="宋体" panose="02010600030101010101" pitchFamily="2" charset="-122"/>
                        </a:rPr>
                        <a:t>宝</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2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杭州市解放路</a:t>
                      </a:r>
                      <a:r>
                        <a:rPr lang="en-US" sz="1200" kern="0">
                          <a:solidFill>
                            <a:srgbClr val="000000"/>
                          </a:solidFill>
                          <a:latin typeface="ˎ̥"/>
                          <a:ea typeface="宋体" panose="02010600030101010101" pitchFamily="2" charset="-122"/>
                          <a:cs typeface="宋体" panose="02010600030101010101" pitchFamily="2" charset="-122"/>
                        </a:rPr>
                        <a:t>158</a:t>
                      </a:r>
                      <a:r>
                        <a:rPr lang="zh-CN" sz="1200" kern="0">
                          <a:solidFill>
                            <a:srgbClr val="000000"/>
                          </a:solidFill>
                          <a:latin typeface="ˎ̥"/>
                          <a:ea typeface="宋体" panose="02010600030101010101" pitchFamily="2" charset="-122"/>
                          <a:cs typeface="宋体" panose="02010600030101010101" pitchFamily="2" charset="-122"/>
                        </a:rPr>
                        <a:t>号</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浙大紫金港校区翠柏一舍</a:t>
                      </a:r>
                      <a:endParaRPr lang="zh-CN" sz="1000" kern="100">
                        <a:latin typeface="Times New Roman" panose="02020603050405020304"/>
                        <a:ea typeface="宋体" panose="02010600030101010101" pitchFamily="2" charset="-122"/>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紫金港校区邮局对面</a:t>
                      </a:r>
                      <a:r>
                        <a:rPr lang="en-US" sz="1200" kern="0">
                          <a:solidFill>
                            <a:srgbClr val="000000"/>
                          </a:solidFill>
                          <a:latin typeface="ˎ̥"/>
                          <a:ea typeface="宋体" panose="02010600030101010101" pitchFamily="2" charset="-122"/>
                          <a:cs typeface="宋体" panose="02010600030101010101" pitchFamily="2" charset="-122"/>
                        </a:rPr>
                        <a:t>)</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87064249</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88201000</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13958165965</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13588881386</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529">
                <a:tc>
                  <a:txBody>
                    <a:bodyPr/>
                    <a:lstStyle/>
                    <a:p>
                      <a:pPr algn="just">
                        <a:lnSpc>
                          <a:spcPct val="150000"/>
                        </a:lnSpc>
                        <a:spcAft>
                          <a:spcPts val="0"/>
                        </a:spcAft>
                      </a:pPr>
                      <a:r>
                        <a:rPr lang="zh-CN" sz="1200" b="1" kern="0">
                          <a:solidFill>
                            <a:srgbClr val="FF0000"/>
                          </a:solidFill>
                          <a:latin typeface="ˎ̥"/>
                          <a:ea typeface="宋体" panose="02010600030101010101" pitchFamily="2" charset="-122"/>
                          <a:cs typeface="宋体" panose="02010600030101010101" pitchFamily="2" charset="-122"/>
                        </a:rPr>
                        <a:t>照片要求</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照片文件必须是</a:t>
                      </a:r>
                      <a:r>
                        <a:rPr lang="en-US" sz="1000" kern="100" dirty="0">
                          <a:solidFill>
                            <a:srgbClr val="FF0000"/>
                          </a:solidFill>
                          <a:latin typeface="Times New Roman" panose="02020603050405020304"/>
                          <a:ea typeface="宋体" panose="02010600030101010101" pitchFamily="2" charset="-122"/>
                        </a:rPr>
                        <a:t>JPG</a:t>
                      </a:r>
                      <a:r>
                        <a:rPr lang="zh-CN" sz="1000" kern="100" dirty="0">
                          <a:solidFill>
                            <a:srgbClr val="FF0000"/>
                          </a:solidFill>
                          <a:latin typeface="Times New Roman" panose="02020603050405020304"/>
                          <a:ea typeface="宋体" panose="02010600030101010101" pitchFamily="2" charset="-122"/>
                        </a:rPr>
                        <a:t>格式，修改文件后缀认为无效。</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照片尺寸要求，宽：</a:t>
                      </a:r>
                      <a:r>
                        <a:rPr lang="en-US" sz="1000" kern="100" dirty="0">
                          <a:solidFill>
                            <a:srgbClr val="FF0000"/>
                          </a:solidFill>
                          <a:latin typeface="Times New Roman" panose="02020603050405020304"/>
                          <a:ea typeface="宋体" panose="02010600030101010101" pitchFamily="2" charset="-122"/>
                        </a:rPr>
                        <a:t>390</a:t>
                      </a:r>
                      <a:r>
                        <a:rPr lang="zh-CN" sz="1000" kern="100" dirty="0">
                          <a:solidFill>
                            <a:srgbClr val="FF0000"/>
                          </a:solidFill>
                          <a:latin typeface="Times New Roman" panose="02020603050405020304"/>
                          <a:ea typeface="宋体" panose="02010600030101010101" pitchFamily="2" charset="-122"/>
                        </a:rPr>
                        <a:t>像素；高：</a:t>
                      </a:r>
                      <a:r>
                        <a:rPr lang="en-US" sz="1000" kern="100" dirty="0">
                          <a:solidFill>
                            <a:srgbClr val="FF0000"/>
                          </a:solidFill>
                          <a:latin typeface="Times New Roman" panose="02020603050405020304"/>
                          <a:ea typeface="宋体" panose="02010600030101010101" pitchFamily="2" charset="-122"/>
                        </a:rPr>
                        <a:t>567</a:t>
                      </a:r>
                      <a:r>
                        <a:rPr lang="zh-CN" sz="1000" kern="100" dirty="0">
                          <a:solidFill>
                            <a:srgbClr val="FF0000"/>
                          </a:solidFill>
                          <a:latin typeface="Times New Roman" panose="02020603050405020304"/>
                          <a:ea typeface="宋体" panose="02010600030101010101" pitchFamily="2" charset="-122"/>
                        </a:rPr>
                        <a:t>像素。</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照片文件大小必须在</a:t>
                      </a:r>
                      <a:r>
                        <a:rPr lang="en-US" sz="1000" kern="100" dirty="0">
                          <a:solidFill>
                            <a:srgbClr val="FF0000"/>
                          </a:solidFill>
                          <a:latin typeface="Times New Roman" panose="02020603050405020304"/>
                          <a:ea typeface="宋体" panose="02010600030101010101" pitchFamily="2" charset="-122"/>
                        </a:rPr>
                        <a:t>200K</a:t>
                      </a:r>
                      <a:r>
                        <a:rPr lang="zh-CN" sz="1000" kern="100" dirty="0">
                          <a:solidFill>
                            <a:srgbClr val="FF0000"/>
                          </a:solidFill>
                          <a:latin typeface="Times New Roman" panose="02020603050405020304"/>
                          <a:ea typeface="宋体" panose="02010600030101010101" pitchFamily="2" charset="-122"/>
                        </a:rPr>
                        <a:t>以内。</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颜色模式：</a:t>
                      </a:r>
                      <a:r>
                        <a:rPr lang="en-US" sz="1000" kern="100" dirty="0">
                          <a:solidFill>
                            <a:srgbClr val="FF0000"/>
                          </a:solidFill>
                          <a:latin typeface="Times New Roman" panose="02020603050405020304"/>
                          <a:ea typeface="宋体" panose="02010600030101010101" pitchFamily="2" charset="-122"/>
                        </a:rPr>
                        <a:t>24</a:t>
                      </a:r>
                      <a:r>
                        <a:rPr lang="zh-CN" sz="1000" kern="100" dirty="0">
                          <a:solidFill>
                            <a:srgbClr val="FF0000"/>
                          </a:solidFill>
                          <a:latin typeface="Times New Roman" panose="02020603050405020304"/>
                          <a:ea typeface="宋体" panose="02010600030101010101" pitchFamily="2" charset="-122"/>
                        </a:rPr>
                        <a:t>位</a:t>
                      </a:r>
                      <a:r>
                        <a:rPr lang="en-US" sz="1000" kern="100" dirty="0">
                          <a:solidFill>
                            <a:srgbClr val="FF0000"/>
                          </a:solidFill>
                          <a:latin typeface="Times New Roman" panose="02020603050405020304"/>
                          <a:ea typeface="宋体" panose="02010600030101010101" pitchFamily="2" charset="-122"/>
                        </a:rPr>
                        <a:t>RGB</a:t>
                      </a:r>
                      <a:r>
                        <a:rPr lang="zh-CN" sz="1000" kern="100" dirty="0">
                          <a:solidFill>
                            <a:srgbClr val="FF0000"/>
                          </a:solidFill>
                          <a:latin typeface="Times New Roman" panose="02020603050405020304"/>
                          <a:ea typeface="宋体" panose="02010600030101010101" pitchFamily="2" charset="-122"/>
                        </a:rPr>
                        <a:t>真彩色。</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成像区全部面积</a:t>
                      </a:r>
                      <a:r>
                        <a:rPr lang="en-US" sz="1000" kern="100" dirty="0">
                          <a:solidFill>
                            <a:srgbClr val="FF0000"/>
                          </a:solidFill>
                          <a:latin typeface="Times New Roman" panose="02020603050405020304"/>
                          <a:ea typeface="宋体" panose="02010600030101010101" pitchFamily="2" charset="-122"/>
                        </a:rPr>
                        <a:t>48mm×33mm</a:t>
                      </a:r>
                      <a:r>
                        <a:rPr lang="zh-CN" sz="1000" kern="100" dirty="0">
                          <a:solidFill>
                            <a:srgbClr val="FF0000"/>
                          </a:solidFill>
                          <a:latin typeface="Times New Roman" panose="02020603050405020304"/>
                          <a:ea typeface="宋体" panose="02010600030101010101" pitchFamily="2" charset="-122"/>
                        </a:rPr>
                        <a:t>；头部宽度</a:t>
                      </a:r>
                      <a:r>
                        <a:rPr lang="en-US" sz="1000" kern="100" dirty="0">
                          <a:solidFill>
                            <a:srgbClr val="FF0000"/>
                          </a:solidFill>
                          <a:latin typeface="Times New Roman" panose="02020603050405020304"/>
                          <a:ea typeface="宋体" panose="02010600030101010101" pitchFamily="2" charset="-122"/>
                        </a:rPr>
                        <a:t>21mm-24mm</a:t>
                      </a:r>
                      <a:r>
                        <a:rPr lang="zh-CN" sz="1000" kern="100" dirty="0">
                          <a:solidFill>
                            <a:srgbClr val="FF0000"/>
                          </a:solidFill>
                          <a:latin typeface="Times New Roman" panose="02020603050405020304"/>
                          <a:ea typeface="宋体" panose="02010600030101010101" pitchFamily="2" charset="-122"/>
                        </a:rPr>
                        <a:t>，头部长度</a:t>
                      </a:r>
                      <a:r>
                        <a:rPr lang="en-US" sz="1000" kern="100" dirty="0">
                          <a:solidFill>
                            <a:srgbClr val="FF0000"/>
                          </a:solidFill>
                          <a:latin typeface="Times New Roman" panose="02020603050405020304"/>
                          <a:ea typeface="宋体" panose="02010600030101010101" pitchFamily="2" charset="-122"/>
                        </a:rPr>
                        <a:t>28mm-33mm</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要求：近期（三个月内）正面免冠彩色半身电子照片，国家公职人员不着制式服装。照片背景为</a:t>
                      </a:r>
                      <a:r>
                        <a:rPr lang="zh-CN" sz="1000" b="1" kern="100" dirty="0">
                          <a:solidFill>
                            <a:srgbClr val="FF0000"/>
                          </a:solidFill>
                          <a:latin typeface="Times New Roman" panose="02020603050405020304"/>
                          <a:ea typeface="宋体" panose="02010600030101010101" pitchFamily="2" charset="-122"/>
                        </a:rPr>
                        <a:t>蓝色</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电子照片必须由数码相机拍摄，并不得进行任何修饰。</a:t>
                      </a:r>
                      <a:endParaRPr lang="zh-CN" sz="1000" kern="100" dirty="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48160" name="Picture 2" descr="D:\My Documents\My Pictures\20150416-9.bmp"/>
          <p:cNvPicPr>
            <a:picLocks noChangeAspect="1"/>
          </p:cNvPicPr>
          <p:nvPr/>
        </p:nvPicPr>
        <p:blipFill>
          <a:blip r:embed="rId1"/>
          <a:stretch>
            <a:fillRect/>
          </a:stretch>
        </p:blipFill>
        <p:spPr>
          <a:xfrm>
            <a:off x="6572250" y="1571625"/>
            <a:ext cx="1219200" cy="1752600"/>
          </a:xfrm>
          <a:prstGeom prst="rect">
            <a:avLst/>
          </a:prstGeom>
          <a:noFill/>
          <a:ln w="9525">
            <a:noFill/>
          </a:ln>
        </p:spPr>
      </p:pic>
      <p:pic>
        <p:nvPicPr>
          <p:cNvPr id="48161" name="Picture 4" descr="D:\My Documents\My Pictures\20150416-10.bmp"/>
          <p:cNvPicPr>
            <a:picLocks noChangeAspect="1"/>
          </p:cNvPicPr>
          <p:nvPr/>
        </p:nvPicPr>
        <p:blipFill>
          <a:blip r:embed="rId2"/>
          <a:stretch>
            <a:fillRect/>
          </a:stretch>
        </p:blipFill>
        <p:spPr>
          <a:xfrm>
            <a:off x="6572250" y="3500438"/>
            <a:ext cx="1219200" cy="1752600"/>
          </a:xfrm>
          <a:prstGeom prst="rect">
            <a:avLst/>
          </a:prstGeom>
          <a:noFill/>
          <a:ln w="9525">
            <a:noFill/>
          </a:ln>
        </p:spPr>
      </p:pic>
      <p:sp>
        <p:nvSpPr>
          <p:cNvPr id="48162" name="TextBox 9"/>
          <p:cNvSpPr txBox="1"/>
          <p:nvPr/>
        </p:nvSpPr>
        <p:spPr>
          <a:xfrm>
            <a:off x="785813" y="5857875"/>
            <a:ext cx="6000750" cy="400050"/>
          </a:xfrm>
          <a:prstGeom prst="rect">
            <a:avLst/>
          </a:prstGeom>
          <a:solidFill>
            <a:srgbClr val="FFFF00"/>
          </a:solidFill>
          <a:ln w="9525">
            <a:noFill/>
          </a:ln>
        </p:spPr>
        <p:txBody>
          <a:bodyPr anchor="t" anchorCtr="0">
            <a:spAutoFit/>
          </a:bodyPr>
          <a:p>
            <a:r>
              <a:rPr lang="zh-CN" altLang="en-US" sz="2000" dirty="0">
                <a:latin typeface="Arial" panose="020B0604020202020204" pitchFamily="34" charset="0"/>
                <a:ea typeface="宋体" panose="02010600030101010101" pitchFamily="2" charset="-122"/>
              </a:rPr>
              <a:t>该照片用于制作学位证书，大小为小二寸</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
          <p:cNvSpPr>
            <a:spLocks noGrp="1"/>
          </p:cNvSpPr>
          <p:nvPr>
            <p:ph type="title"/>
          </p:nvPr>
        </p:nvSpPr>
        <p:spPr>
          <a:xfrm>
            <a:off x="500063" y="642938"/>
            <a:ext cx="8229600" cy="561975"/>
          </a:xfrm>
        </p:spPr>
        <p:txBody>
          <a:bodyPr vert="horz" wrap="square" lIns="0" tIns="45720" rIns="0" bIns="0" anchor="b" anchorCtr="0"/>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705350"/>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smtClean="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医学院团委文印室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叶宝珍</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smtClean="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smtClean="0">
                          <a:solidFill>
                            <a:srgbClr val="000000"/>
                          </a:solidFill>
                          <a:latin typeface="ˎ̥"/>
                          <a:ea typeface="宋体" panose="02010600030101010101" pitchFamily="2" charset="-122"/>
                          <a:cs typeface="宋体" panose="02010600030101010101" pitchFamily="2" charset="-122"/>
                        </a:rPr>
                        <a:t>11</a:t>
                      </a:r>
                      <a:r>
                        <a:rPr lang="zh-CN" altLang="en-US" sz="1200" kern="0" dirty="0" smtClean="0">
                          <a:solidFill>
                            <a:srgbClr val="000000"/>
                          </a:solidFill>
                          <a:latin typeface="ˎ̥"/>
                          <a:ea typeface="宋体" panose="02010600030101010101" pitchFamily="2" charset="-122"/>
                          <a:cs typeface="宋体" panose="02010600030101010101" pitchFamily="2" charset="-122"/>
                        </a:rPr>
                        <a:t>幢</a:t>
                      </a:r>
                      <a:r>
                        <a:rPr lang="en-US" altLang="zh-CN" sz="1200" kern="0" dirty="0" smtClean="0">
                          <a:solidFill>
                            <a:srgbClr val="000000"/>
                          </a:solidFill>
                          <a:latin typeface="ˎ̥"/>
                          <a:ea typeface="宋体" panose="02010600030101010101" pitchFamily="2" charset="-122"/>
                          <a:cs typeface="宋体" panose="02010600030101010101" pitchFamily="2" charset="-122"/>
                        </a:rPr>
                        <a:t>1</a:t>
                      </a:r>
                      <a:r>
                        <a:rPr lang="zh-CN" altLang="en-US" sz="1200" kern="0" dirty="0" smtClean="0">
                          <a:solidFill>
                            <a:srgbClr val="000000"/>
                          </a:solidFill>
                          <a:latin typeface="ˎ̥"/>
                          <a:ea typeface="宋体" panose="02010600030101010101" pitchFamily="2" charset="-122"/>
                          <a:cs typeface="宋体" panose="02010600030101010101" pitchFamily="2" charset="-122"/>
                        </a:rPr>
                        <a:t>单元</a:t>
                      </a:r>
                      <a:r>
                        <a:rPr lang="en-US" altLang="zh-CN" sz="1200" kern="0" dirty="0" smtClean="0">
                          <a:solidFill>
                            <a:srgbClr val="000000"/>
                          </a:solidFill>
                          <a:latin typeface="ˎ̥"/>
                          <a:ea typeface="宋体" panose="02010600030101010101" pitchFamily="2" charset="-122"/>
                          <a:cs typeface="宋体" panose="02010600030101010101" pitchFamily="2" charset="-122"/>
                        </a:rPr>
                        <a:t>103</a:t>
                      </a:r>
                      <a:r>
                        <a:rPr lang="zh-CN" altLang="en-US" sz="1200" kern="0" dirty="0" smtClean="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a:solidFill>
                            <a:srgbClr val="000000"/>
                          </a:solidFill>
                          <a:latin typeface="ˎ̥"/>
                          <a:ea typeface="宋体" panose="02010600030101010101" pitchFamily="2" charset="-122"/>
                          <a:cs typeface="宋体" panose="02010600030101010101" pitchFamily="2" charset="-122"/>
                        </a:rPr>
                        <a:t>106</a:t>
                      </a:r>
                      <a:r>
                        <a:rPr lang="zh-CN" sz="1200" kern="0">
                          <a:solidFill>
                            <a:srgbClr val="000000"/>
                          </a:solidFill>
                          <a:latin typeface="ˎ̥"/>
                          <a:ea typeface="宋体" panose="02010600030101010101" pitchFamily="2" charset="-122"/>
                          <a:cs typeface="宋体" panose="02010600030101010101" pitchFamily="2" charset="-122"/>
                        </a:rPr>
                        <a:t>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chemeClr val="tx1"/>
                          </a:solidFill>
                          <a:latin typeface="ˎ̥"/>
                          <a:ea typeface="+mn-ea"/>
                          <a:cs typeface="宋体" panose="02010600030101010101" pitchFamily="2" charset="-122"/>
                        </a:rPr>
                        <a:t>杭州市上城区严衙弄</a:t>
                      </a:r>
                      <a:r>
                        <a:rPr lang="en-US" altLang="zh-CN" sz="1200" kern="0" dirty="0" smtClean="0">
                          <a:solidFill>
                            <a:schemeClr val="tx1"/>
                          </a:solidFill>
                          <a:latin typeface="ˎ̥"/>
                          <a:ea typeface="+mn-ea"/>
                          <a:cs typeface="宋体" panose="02010600030101010101" pitchFamily="2" charset="-122"/>
                        </a:rPr>
                        <a:t>11</a:t>
                      </a:r>
                      <a:r>
                        <a:rPr lang="zh-CN" altLang="en-US" sz="1200" kern="0" dirty="0" smtClean="0">
                          <a:solidFill>
                            <a:schemeClr val="tx1"/>
                          </a:solidFill>
                          <a:latin typeface="ˎ̥"/>
                          <a:ea typeface="+mn-ea"/>
                          <a:cs typeface="宋体" panose="02010600030101010101" pitchFamily="2" charset="-122"/>
                        </a:rPr>
                        <a:t>幢</a:t>
                      </a:r>
                      <a:r>
                        <a:rPr lang="en-US" altLang="zh-CN" sz="1200" kern="0" dirty="0" smtClean="0">
                          <a:solidFill>
                            <a:schemeClr val="tx1"/>
                          </a:solidFill>
                          <a:latin typeface="ˎ̥"/>
                          <a:ea typeface="+mn-ea"/>
                          <a:cs typeface="宋体" panose="02010600030101010101" pitchFamily="2" charset="-122"/>
                        </a:rPr>
                        <a:t>1</a:t>
                      </a:r>
                      <a:r>
                        <a:rPr lang="zh-CN" altLang="en-US" sz="1200" kern="0" dirty="0" smtClean="0">
                          <a:solidFill>
                            <a:schemeClr val="tx1"/>
                          </a:solidFill>
                          <a:latin typeface="ˎ̥"/>
                          <a:ea typeface="+mn-ea"/>
                          <a:cs typeface="宋体" panose="02010600030101010101" pitchFamily="2" charset="-122"/>
                        </a:rPr>
                        <a:t>单元</a:t>
                      </a:r>
                      <a:r>
                        <a:rPr lang="en-US" altLang="zh-CN" sz="1200" kern="0" dirty="0" smtClean="0">
                          <a:solidFill>
                            <a:schemeClr val="tx1"/>
                          </a:solidFill>
                          <a:latin typeface="ˎ̥"/>
                          <a:ea typeface="+mn-ea"/>
                          <a:cs typeface="宋体" panose="02010600030101010101" pitchFamily="2" charset="-122"/>
                        </a:rPr>
                        <a:t>103</a:t>
                      </a:r>
                      <a:r>
                        <a:rPr lang="zh-CN" altLang="en-US" sz="1200" kern="0" dirty="0" smtClean="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88208527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smtClean="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4"/>
          <p:cNvSpPr>
            <a:spLocks noGrp="1"/>
          </p:cNvSpPr>
          <p:nvPr>
            <p:ph type="title"/>
          </p:nvPr>
        </p:nvSpPr>
        <p:spPr>
          <a:xfrm>
            <a:off x="428625" y="214313"/>
            <a:ext cx="8229600" cy="1143000"/>
          </a:xfrm>
        </p:spPr>
        <p:txBody>
          <a:bodyPr vert="horz" wrap="square" lIns="0" tIns="45720" rIns="0" bIns="0" anchor="b" anchorCtr="0"/>
          <a:p>
            <a:pPr eaLnBrk="1" hangingPunct="1"/>
            <a:r>
              <a:rPr lang="zh-CN" altLang="en-US" dirty="0"/>
              <a:t>六、学位审核</a:t>
            </a:r>
            <a:endParaRPr lang="zh-CN" altLang="en-US" dirty="0"/>
          </a:p>
        </p:txBody>
      </p:sp>
      <p:sp>
        <p:nvSpPr>
          <p:cNvPr id="50178" name="内容占位符 5"/>
          <p:cNvSpPr>
            <a:spLocks noGrp="1"/>
          </p:cNvSpPr>
          <p:nvPr>
            <p:ph idx="1"/>
          </p:nvPr>
        </p:nvSpPr>
        <p:spPr/>
        <p:txBody>
          <a:bodyPr vert="horz" wrap="square" lIns="91440" tIns="45720" rIns="91440" bIns="45720" anchor="t" anchorCtr="0"/>
          <a:p>
            <a:pPr eaLnBrk="1" hangingPunct="1"/>
            <a:r>
              <a:rPr lang="zh-CN" altLang="en-US" dirty="0"/>
              <a:t>工作流程</a:t>
            </a:r>
            <a:endParaRPr lang="en-US" altLang="zh-CN" dirty="0"/>
          </a:p>
          <a:p>
            <a:pPr eaLnBrk="1" hangingPunct="1">
              <a:buNone/>
            </a:pPr>
            <a:r>
              <a:rPr lang="en-US" altLang="zh-CN" dirty="0"/>
              <a:t>1</a:t>
            </a:r>
            <a:r>
              <a:rPr lang="zh-CN" altLang="en-US" dirty="0"/>
              <a:t>、答辩材料审核</a:t>
            </a:r>
            <a:endParaRPr lang="en-US" altLang="zh-CN" dirty="0"/>
          </a:p>
          <a:p>
            <a:pPr eaLnBrk="1" hangingPunct="1">
              <a:buNone/>
            </a:pPr>
            <a:r>
              <a:rPr lang="en-US" altLang="zh-CN" dirty="0"/>
              <a:t>2</a:t>
            </a:r>
            <a:r>
              <a:rPr lang="zh-CN" altLang="en-US" dirty="0"/>
              <a:t>、网上审核</a:t>
            </a:r>
            <a:endParaRPr lang="en-US" altLang="zh-CN" dirty="0"/>
          </a:p>
          <a:p>
            <a:pPr eaLnBrk="1" hangingPunct="1">
              <a:buNone/>
            </a:pPr>
            <a:r>
              <a:rPr lang="en-US" altLang="zh-CN" dirty="0"/>
              <a:t>      </a:t>
            </a:r>
            <a:r>
              <a:rPr lang="zh-CN" altLang="en-US" dirty="0"/>
              <a:t>浙大系统：评阅结果</a:t>
            </a:r>
            <a:r>
              <a:rPr lang="en-US" altLang="zh-CN" dirty="0"/>
              <a:t>-</a:t>
            </a:r>
            <a:r>
              <a:rPr lang="zh-CN" altLang="en-US" dirty="0"/>
              <a:t>答辩结果</a:t>
            </a:r>
            <a:r>
              <a:rPr lang="en-US" altLang="zh-CN" dirty="0"/>
              <a:t>-</a:t>
            </a:r>
            <a:r>
              <a:rPr lang="zh-CN" altLang="en-US" dirty="0"/>
              <a:t>生成表决票</a:t>
            </a:r>
            <a:endParaRPr lang="en-US" altLang="zh-CN" dirty="0"/>
          </a:p>
          <a:p>
            <a:pPr eaLnBrk="1" hangingPunct="1">
              <a:buNone/>
            </a:pPr>
            <a:r>
              <a:rPr lang="en-US" altLang="zh-CN" dirty="0"/>
              <a:t>      </a:t>
            </a:r>
            <a:r>
              <a:rPr lang="zh-CN" altLang="en-US" dirty="0"/>
              <a:t>国家平台</a:t>
            </a:r>
            <a:r>
              <a:rPr lang="zh-CN" altLang="en-US" b="1" dirty="0"/>
              <a:t>（同力科硕）</a:t>
            </a:r>
            <a:r>
              <a:rPr lang="zh-CN" altLang="en-US" dirty="0"/>
              <a:t>成绩导入</a:t>
            </a:r>
            <a:r>
              <a:rPr lang="en-US" altLang="zh-CN" dirty="0"/>
              <a:t>-</a:t>
            </a:r>
            <a:r>
              <a:rPr lang="zh-CN" altLang="en-US" dirty="0"/>
              <a:t>答辩申请</a:t>
            </a:r>
            <a:r>
              <a:rPr lang="en-US" altLang="zh-CN" dirty="0"/>
              <a:t>-</a:t>
            </a:r>
            <a:r>
              <a:rPr lang="zh-CN" altLang="en-US" dirty="0"/>
              <a:t>论文终稿</a:t>
            </a:r>
            <a:endParaRPr lang="en-US" altLang="zh-CN" dirty="0"/>
          </a:p>
          <a:p>
            <a:pPr eaLnBrk="1" hangingPunct="1">
              <a:buNone/>
            </a:pPr>
            <a:r>
              <a:rPr lang="en-US" altLang="zh-CN" dirty="0"/>
              <a:t>3</a:t>
            </a:r>
            <a:r>
              <a:rPr lang="zh-CN" altLang="en-US" dirty="0"/>
              <a:t>、学位委员会表决</a:t>
            </a:r>
            <a:endParaRPr lang="en-US" altLang="zh-CN" dirty="0"/>
          </a:p>
          <a:p>
            <a:pPr eaLnBrk="1" hangingPunct="1">
              <a:buNone/>
            </a:pPr>
            <a:r>
              <a:rPr lang="en-US" altLang="zh-CN" dirty="0"/>
              <a:t>4</a:t>
            </a:r>
            <a:r>
              <a:rPr lang="zh-CN" altLang="en-US" dirty="0"/>
              <a:t>、</a:t>
            </a:r>
            <a:r>
              <a:rPr lang="zh-CN" altLang="en-US" dirty="0">
                <a:solidFill>
                  <a:srgbClr val="C00000"/>
                </a:solidFill>
              </a:rPr>
              <a:t>浙大系统中上传论文终稿</a:t>
            </a:r>
            <a:r>
              <a:rPr lang="en-US" altLang="zh-CN" dirty="0">
                <a:solidFill>
                  <a:srgbClr val="C00000"/>
                </a:solidFill>
              </a:rPr>
              <a:t>-</a:t>
            </a:r>
            <a:r>
              <a:rPr lang="zh-CN" altLang="en-US" dirty="0">
                <a:solidFill>
                  <a:srgbClr val="C00000"/>
                </a:solidFill>
              </a:rPr>
              <a:t>导师审核</a:t>
            </a:r>
            <a:endParaRPr lang="zh-CN" altLang="en-US" dirty="0">
              <a:solidFill>
                <a:srgbClr val="C00000"/>
              </a:solidFill>
            </a:endParaRPr>
          </a:p>
          <a:p>
            <a:pPr eaLnBrk="1" hangingPunct="1">
              <a:buNone/>
            </a:pPr>
            <a:r>
              <a:rPr lang="en-US" altLang="zh-CN" u="sng" dirty="0">
                <a:solidFill>
                  <a:srgbClr val="FF0000"/>
                </a:solidFill>
              </a:rPr>
              <a:t>(</a:t>
            </a:r>
            <a:r>
              <a:rPr lang="zh-CN" altLang="en-US" u="sng" dirty="0">
                <a:solidFill>
                  <a:srgbClr val="FF0000"/>
                </a:solidFill>
                <a:latin typeface="Arial" panose="020B0604020202020204" pitchFamily="34" charset="0"/>
              </a:rPr>
              <a:t>特别注意：请确认系统中论文信息是否为最终版本，须与论文终稿保存一致！</a:t>
            </a:r>
            <a:r>
              <a:rPr lang="en-US" altLang="zh-CN" u="sng" dirty="0">
                <a:solidFill>
                  <a:srgbClr val="FF0000"/>
                </a:solidFill>
                <a:latin typeface="Arial" panose="020B0604020202020204" pitchFamily="34" charset="0"/>
              </a:rPr>
              <a:t>)</a:t>
            </a:r>
            <a:endParaRPr lang="en-US" altLang="zh-CN" u="sng" dirty="0">
              <a:solidFill>
                <a:srgbClr val="FF0000"/>
              </a:solidFill>
              <a:latin typeface="Arial" panose="020B0604020202020204" pitchFamily="34" charset="0"/>
            </a:endParaRPr>
          </a:p>
          <a:p>
            <a:pPr eaLnBrk="1" hangingPunct="1">
              <a:buNone/>
            </a:pPr>
            <a:r>
              <a:rPr lang="en-US" altLang="zh-CN" dirty="0"/>
              <a:t>5</a:t>
            </a:r>
            <a:r>
              <a:rPr lang="zh-CN" altLang="en-US" dirty="0"/>
              <a:t>、证书制作</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2"/>
          <p:cNvSpPr>
            <a:spLocks noGrp="1"/>
          </p:cNvSpPr>
          <p:nvPr>
            <p:ph type="title"/>
          </p:nvPr>
        </p:nvSpPr>
        <p:spPr>
          <a:xfrm>
            <a:off x="428625" y="357188"/>
            <a:ext cx="8229600" cy="1143000"/>
          </a:xfrm>
        </p:spPr>
        <p:txBody>
          <a:bodyPr vert="horz" wrap="square" lIns="0" tIns="45720" rIns="0" bIns="0" anchor="b" anchorCtr="0"/>
          <a:p>
            <a:pPr eaLnBrk="1" hangingPunct="1"/>
            <a:r>
              <a:rPr lang="zh-CN" altLang="en-US" sz="4400" dirty="0"/>
              <a:t>七、证书发放和学位授予典礼</a:t>
            </a:r>
            <a:endParaRPr lang="zh-CN" altLang="en-US" sz="4400" dirty="0"/>
          </a:p>
        </p:txBody>
      </p:sp>
      <p:sp>
        <p:nvSpPr>
          <p:cNvPr id="51202" name="内容占位符 3"/>
          <p:cNvSpPr>
            <a:spLocks noGrp="1"/>
          </p:cNvSpPr>
          <p:nvPr>
            <p:ph idx="1"/>
          </p:nvPr>
        </p:nvSpPr>
        <p:spPr>
          <a:xfrm>
            <a:off x="500063" y="1928813"/>
            <a:ext cx="5211762" cy="2214562"/>
          </a:xfrm>
        </p:spPr>
        <p:txBody>
          <a:bodyPr vert="horz" wrap="square" lIns="91440" tIns="45720" rIns="91440" bIns="45720" anchor="t" anchorCtr="0"/>
          <a:p>
            <a:pPr eaLnBrk="1" hangingPunct="1"/>
            <a:r>
              <a:rPr lang="zh-CN" altLang="en-US" dirty="0"/>
              <a:t>时间：</a:t>
            </a:r>
            <a:r>
              <a:rPr lang="en-US" altLang="zh-CN" dirty="0"/>
              <a:t>12</a:t>
            </a:r>
            <a:r>
              <a:rPr lang="zh-CN" altLang="en-US" dirty="0"/>
              <a:t>月底，具体按学校通知时间</a:t>
            </a:r>
            <a:endParaRPr lang="en-US" altLang="zh-CN" dirty="0"/>
          </a:p>
          <a:p>
            <a:pPr eaLnBrk="1" hangingPunct="1"/>
            <a:r>
              <a:rPr lang="zh-CN" altLang="en-US" b="1" dirty="0">
                <a:solidFill>
                  <a:srgbClr val="FF0000"/>
                </a:solidFill>
              </a:rPr>
              <a:t>凭离校单、学校系统论文终稿审核通过截图打印件领证</a:t>
            </a:r>
            <a:endParaRPr lang="en-US" altLang="zh-CN" dirty="0"/>
          </a:p>
          <a:p>
            <a:pPr eaLnBrk="1" hangingPunct="1">
              <a:buNone/>
            </a:pPr>
            <a:r>
              <a:rPr lang="zh-CN" altLang="en-US" dirty="0"/>
              <a:t>     </a:t>
            </a:r>
            <a:r>
              <a:rPr lang="zh-CN" altLang="en-US" dirty="0">
                <a:solidFill>
                  <a:srgbClr val="0000FF"/>
                </a:solidFill>
              </a:rPr>
              <a:t>学位证书（自行保存）</a:t>
            </a:r>
            <a:endParaRPr lang="en-US" altLang="zh-CN" dirty="0">
              <a:solidFill>
                <a:srgbClr val="0000FF"/>
              </a:solidFill>
            </a:endParaRPr>
          </a:p>
          <a:p>
            <a:pPr eaLnBrk="1" hangingPunct="1">
              <a:buNone/>
            </a:pPr>
            <a:r>
              <a:rPr lang="zh-CN" altLang="en-US" dirty="0">
                <a:solidFill>
                  <a:srgbClr val="0000FF"/>
                </a:solidFill>
              </a:rPr>
              <a:t>     学位申请书、学位证明（交工作单位人事科存档）</a:t>
            </a:r>
            <a:endParaRPr lang="en-US" altLang="zh-CN" dirty="0">
              <a:solidFill>
                <a:srgbClr val="0000FF"/>
              </a:solidFill>
            </a:endParaRPr>
          </a:p>
          <a:p>
            <a:pPr eaLnBrk="1" hangingPunct="1">
              <a:buNone/>
            </a:pPr>
            <a:endParaRPr lang="zh-CN" altLang="en-US" dirty="0">
              <a:solidFill>
                <a:srgbClr val="0000FF"/>
              </a:solidFill>
            </a:endParaRPr>
          </a:p>
        </p:txBody>
      </p:sp>
      <p:pic>
        <p:nvPicPr>
          <p:cNvPr id="51203" name="Picture 3" descr="D:\My Documents\My Pictures\20150416-12.bmp"/>
          <p:cNvPicPr>
            <a:picLocks noChangeAspect="1"/>
          </p:cNvPicPr>
          <p:nvPr/>
        </p:nvPicPr>
        <p:blipFill>
          <a:blip r:embed="rId1"/>
          <a:srcRect l="7207" t="1613" r="7207" b="3342"/>
          <a:stretch>
            <a:fillRect/>
          </a:stretch>
        </p:blipFill>
        <p:spPr>
          <a:xfrm>
            <a:off x="6000750" y="1643063"/>
            <a:ext cx="2714625" cy="3929062"/>
          </a:xfrm>
          <a:prstGeom prst="rect">
            <a:avLst/>
          </a:prstGeom>
          <a:noFill/>
          <a:ln w="9525" cap="flat" cmpd="sng">
            <a:solidFill>
              <a:srgbClr val="C00000"/>
            </a:solidFill>
            <a:prstDash val="solid"/>
            <a:miter/>
            <a:headEnd type="none" w="med" len="med"/>
            <a:tailEnd type="none" w="med" len="med"/>
          </a:ln>
        </p:spPr>
      </p:pic>
      <p:sp>
        <p:nvSpPr>
          <p:cNvPr id="51204" name="TextBox 11"/>
          <p:cNvSpPr txBox="1"/>
          <p:nvPr/>
        </p:nvSpPr>
        <p:spPr>
          <a:xfrm>
            <a:off x="6000750" y="4357688"/>
            <a:ext cx="1643063"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系办</a:t>
            </a:r>
            <a:r>
              <a:rPr lang="en-US" altLang="zh-CN" sz="2000" b="1" dirty="0">
                <a:solidFill>
                  <a:srgbClr val="C00000"/>
                </a:solidFill>
                <a:latin typeface="Arial" panose="020B0604020202020204" pitchFamily="34" charset="0"/>
                <a:ea typeface="宋体" panose="02010600030101010101" pitchFamily="2" charset="-122"/>
              </a:rPr>
              <a:t>/</a:t>
            </a:r>
            <a:r>
              <a:rPr lang="zh-CN" altLang="en-US" sz="2000" b="1" dirty="0">
                <a:solidFill>
                  <a:srgbClr val="C00000"/>
                </a:solidFill>
                <a:latin typeface="Arial" panose="020B0604020202020204" pitchFamily="34" charset="0"/>
                <a:ea typeface="宋体" panose="02010600030101010101" pitchFamily="2" charset="-122"/>
              </a:rPr>
              <a:t>科教科</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3" name="直接箭头连接符 12"/>
          <p:cNvCxnSpPr/>
          <p:nvPr/>
        </p:nvCxnSpPr>
        <p:spPr bwMode="auto">
          <a:xfrm rot="5400000" flipH="1" flipV="1">
            <a:off x="6322219" y="4036219"/>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206" name="TextBox 14"/>
          <p:cNvSpPr txBox="1"/>
          <p:nvPr/>
        </p:nvSpPr>
        <p:spPr>
          <a:xfrm>
            <a:off x="428625" y="5654675"/>
            <a:ext cx="4857750" cy="523875"/>
          </a:xfrm>
          <a:prstGeom prst="rect">
            <a:avLst/>
          </a:prstGeom>
          <a:noFill/>
          <a:ln w="9525">
            <a:noFill/>
          </a:ln>
        </p:spPr>
        <p:txBody>
          <a:bodyPr anchor="t" anchorCtr="0">
            <a:spAutoFit/>
          </a:bodyPr>
          <a:p>
            <a:r>
              <a:rPr lang="zh-CN" altLang="en-US" sz="2800" dirty="0">
                <a:latin typeface="Arial" panose="020B0604020202020204" pitchFamily="34" charset="0"/>
                <a:ea typeface="宋体" panose="02010600030101010101" pitchFamily="2" charset="-122"/>
              </a:rPr>
              <a:t>到浙大西溪档案馆拍照存档</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Box 2"/>
          <p:cNvSpPr txBox="1"/>
          <p:nvPr/>
        </p:nvSpPr>
        <p:spPr>
          <a:xfrm>
            <a:off x="5929313" y="1214438"/>
            <a:ext cx="3214687" cy="1323975"/>
          </a:xfrm>
          <a:prstGeom prst="rect">
            <a:avLst/>
          </a:prstGeom>
          <a:noFill/>
          <a:ln w="9525">
            <a:noFill/>
          </a:ln>
        </p:spPr>
        <p:txBody>
          <a:bodyPr anchor="t" anchorCtr="0">
            <a:spAutoFit/>
          </a:bodyPr>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p:ph type="title"/>
          </p:nvPr>
        </p:nvSpPr>
        <p:spPr>
          <a:xfrm>
            <a:off x="357188" y="142875"/>
            <a:ext cx="8229600" cy="1143000"/>
          </a:xfrm>
        </p:spPr>
        <p:txBody>
          <a:bodyPr vert="horz" wrap="square" lIns="0" tIns="45720" rIns="0" bIns="0" anchor="b" anchorCtr="0"/>
          <a:p>
            <a:pPr eaLnBrk="1" hangingPunct="1"/>
            <a:r>
              <a:rPr lang="zh-CN" altLang="en-US" dirty="0"/>
              <a:t>八、其他</a:t>
            </a:r>
            <a:endParaRPr lang="zh-CN" altLang="en-US" dirty="0"/>
          </a:p>
        </p:txBody>
      </p:sp>
      <p:grpSp>
        <p:nvGrpSpPr>
          <p:cNvPr id="52226" name="组合 7"/>
          <p:cNvGrpSpPr/>
          <p:nvPr/>
        </p:nvGrpSpPr>
        <p:grpSpPr>
          <a:xfrm>
            <a:off x="2786063" y="1357313"/>
            <a:ext cx="5524500" cy="4810125"/>
            <a:chOff x="1214414" y="1285860"/>
            <a:chExt cx="5524500" cy="4810125"/>
          </a:xfrm>
        </p:grpSpPr>
        <p:pic>
          <p:nvPicPr>
            <p:cNvPr id="52227"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2230" name="TextBox 8"/>
          <p:cNvSpPr txBox="1"/>
          <p:nvPr/>
        </p:nvSpPr>
        <p:spPr>
          <a:xfrm>
            <a:off x="1557338" y="2000250"/>
            <a:ext cx="800100" cy="3786188"/>
          </a:xfrm>
          <a:prstGeom prst="rect">
            <a:avLst/>
          </a:prstGeom>
          <a:noFill/>
          <a:ln w="9525">
            <a:noFill/>
          </a:ln>
        </p:spPr>
        <p:txBody>
          <a:bodyPr vert="eaVert" anchor="t" anchorCtr="0">
            <a:spAutoFit/>
          </a:bodyPr>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a:spLocks noGrp="1"/>
          </p:cNvSpPr>
          <p:nvPr>
            <p:ph type="title"/>
          </p:nvPr>
        </p:nvSpPr>
        <p:spPr/>
        <p:txBody>
          <a:bodyPr vert="horz" wrap="square" lIns="0" tIns="45720" rIns="0" bIns="0" anchor="b" anchorCtr="0"/>
          <a:p>
            <a:r>
              <a:rPr lang="en-US" altLang="zh-CN" sz="4000" dirty="0"/>
              <a:t>2</a:t>
            </a:r>
            <a:r>
              <a:rPr lang="zh-CN" altLang="en-US" sz="4000" dirty="0"/>
              <a:t>、不能按期授予学位的情况</a:t>
            </a:r>
            <a:endParaRPr lang="zh-CN" altLang="en-US" sz="4000" dirty="0"/>
          </a:p>
        </p:txBody>
      </p:sp>
      <p:sp>
        <p:nvSpPr>
          <p:cNvPr id="53250" name="Rectangle 3"/>
          <p:cNvSpPr>
            <a:spLocks noGrp="1"/>
          </p:cNvSpPr>
          <p:nvPr>
            <p:ph idx="1"/>
          </p:nvPr>
        </p:nvSpPr>
        <p:spPr>
          <a:xfrm>
            <a:off x="457200" y="1935163"/>
            <a:ext cx="7258050" cy="4137025"/>
          </a:xfrm>
        </p:spPr>
        <p:txBody>
          <a:bodyPr vert="horz" wrap="square" lIns="91440" tIns="45720" rIns="91440" bIns="45720" anchor="t" anchorCtr="0"/>
          <a:p>
            <a:r>
              <a:rPr lang="zh-CN" altLang="en-US" dirty="0"/>
              <a:t>资格审核未通过</a:t>
            </a:r>
            <a:endParaRPr lang="zh-CN" altLang="en-US" dirty="0"/>
          </a:p>
          <a:p>
            <a:r>
              <a:rPr lang="zh-CN" altLang="en-US" dirty="0"/>
              <a:t>论文评阅不合格</a:t>
            </a:r>
            <a:endParaRPr lang="zh-CN" altLang="en-US" dirty="0"/>
          </a:p>
          <a:p>
            <a:r>
              <a:rPr lang="zh-CN" altLang="en-US" dirty="0"/>
              <a:t>学位论文答辩未通过</a:t>
            </a:r>
            <a:endParaRPr lang="zh-CN" altLang="en-US" dirty="0"/>
          </a:p>
          <a:p>
            <a:r>
              <a:rPr lang="zh-CN" altLang="en-US" dirty="0"/>
              <a:t>系统信息未完善，审核未通过</a:t>
            </a:r>
            <a:endParaRPr lang="zh-CN" altLang="en-US" dirty="0"/>
          </a:p>
          <a:p>
            <a:r>
              <a:rPr lang="zh-CN" altLang="en-US" dirty="0"/>
              <a:t>未拍摄证书照片</a:t>
            </a:r>
            <a:endParaRPr lang="en-US" altLang="zh-CN" dirty="0"/>
          </a:p>
          <a:p>
            <a:r>
              <a:rPr lang="zh-CN" altLang="en-US" dirty="0"/>
              <a:t>同力硕士国家平台未报名，指纹未采集</a:t>
            </a:r>
            <a:r>
              <a:rPr lang="en-US" altLang="zh-CN" dirty="0"/>
              <a:t>……</a:t>
            </a:r>
            <a:endParaRPr lang="zh-CN" altLang="en-US" dirty="0"/>
          </a:p>
          <a:p>
            <a:endParaRPr lang="en-US" altLang="zh-CN" dirty="0">
              <a:solidFill>
                <a:srgbClr val="FF0000"/>
              </a:solidFill>
            </a:endParaRPr>
          </a:p>
          <a:p>
            <a:r>
              <a:rPr lang="zh-CN" altLang="en-US" dirty="0">
                <a:solidFill>
                  <a:srgbClr val="FF0000"/>
                </a:solidFill>
              </a:rPr>
              <a:t>同等学力无科研特批及课程特批政策</a:t>
            </a:r>
            <a:endParaRPr lang="en-US" altLang="zh-CN"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圆角矩形 15"/>
          <p:cNvSpPr/>
          <p:nvPr/>
        </p:nvSpPr>
        <p:spPr>
          <a:xfrm>
            <a:off x="214313" y="5286375"/>
            <a:ext cx="1071562" cy="500063"/>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4274"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4275" name="Rectangle 8"/>
          <p:cNvSpPr/>
          <p:nvPr/>
        </p:nvSpPr>
        <p:spPr>
          <a:xfrm>
            <a:off x="122238" y="1641475"/>
            <a:ext cx="8750300" cy="4824413"/>
          </a:xfrm>
          <a:prstGeom prst="rect">
            <a:avLst/>
          </a:prstGeom>
          <a:noFill/>
          <a:ln w="9525">
            <a:noFill/>
          </a:ln>
        </p:spPr>
        <p:txBody>
          <a:bodyPr anchor="t" anchorCtr="0"/>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4276" name="Text Box 2" descr="PA100014"/>
          <p:cNvSpPr txBox="1"/>
          <p:nvPr/>
        </p:nvSpPr>
        <p:spPr>
          <a:xfrm>
            <a:off x="1609725" y="2066925"/>
            <a:ext cx="309563" cy="365125"/>
          </a:xfrm>
          <a:prstGeom prst="rect">
            <a:avLst/>
          </a:prstGeom>
          <a:noFill/>
          <a:ln w="9525">
            <a:noFill/>
          </a:ln>
        </p:spPr>
        <p:txBody>
          <a:bodyPr wrap="none" anchor="t" anchorCtr="0">
            <a:spAutoFit/>
          </a:bodyPr>
          <a:p>
            <a:pPr algn="ctr"/>
            <a:endParaRPr lang="zh-CN" altLang="en-US" sz="1800" b="1" dirty="0">
              <a:latin typeface="楷体_GB2312" panose="02010609030101010101" pitchFamily="49" charset="-122"/>
              <a:ea typeface="楷体_GB2312" panose="02010609030101010101" pitchFamily="49" charset="-122"/>
            </a:endParaRPr>
          </a:p>
        </p:txBody>
      </p:sp>
      <p:sp>
        <p:nvSpPr>
          <p:cNvPr id="54277" name="Rectangle 4"/>
          <p:cNvSpPr/>
          <p:nvPr/>
        </p:nvSpPr>
        <p:spPr>
          <a:xfrm>
            <a:off x="611188" y="1052513"/>
            <a:ext cx="7772400" cy="1143000"/>
          </a:xfrm>
          <a:prstGeom prst="rect">
            <a:avLst/>
          </a:prstGeom>
          <a:noFill/>
          <a:ln w="9525">
            <a:noFill/>
          </a:ln>
        </p:spPr>
        <p:txBody>
          <a:bodyPr anchor="ctr" anchorCtr="0"/>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4278" name="Line 9"/>
          <p:cNvSpPr/>
          <p:nvPr/>
        </p:nvSpPr>
        <p:spPr>
          <a:xfrm>
            <a:off x="3779838" y="5373688"/>
            <a:ext cx="287337" cy="0"/>
          </a:xfrm>
          <a:prstGeom prst="line">
            <a:avLst/>
          </a:prstGeom>
          <a:ln w="9525">
            <a:noFill/>
          </a:ln>
        </p:spPr>
      </p:sp>
      <p:sp>
        <p:nvSpPr>
          <p:cNvPr id="54279" name="Line 10"/>
          <p:cNvSpPr/>
          <p:nvPr/>
        </p:nvSpPr>
        <p:spPr>
          <a:xfrm>
            <a:off x="3779838" y="5373688"/>
            <a:ext cx="360362" cy="0"/>
          </a:xfrm>
          <a:prstGeom prst="line">
            <a:avLst/>
          </a:prstGeom>
          <a:ln w="9525">
            <a:noFill/>
          </a:ln>
        </p:spPr>
      </p:sp>
      <p:sp>
        <p:nvSpPr>
          <p:cNvPr id="54280" name="Line 11"/>
          <p:cNvSpPr/>
          <p:nvPr/>
        </p:nvSpPr>
        <p:spPr>
          <a:xfrm>
            <a:off x="3851275" y="5373688"/>
            <a:ext cx="504825" cy="0"/>
          </a:xfrm>
          <a:prstGeom prst="line">
            <a:avLst/>
          </a:prstGeom>
          <a:ln w="9525">
            <a:noFill/>
          </a:ln>
        </p:spPr>
      </p:sp>
      <p:sp>
        <p:nvSpPr>
          <p:cNvPr id="54281" name="Line 12"/>
          <p:cNvSpPr/>
          <p:nvPr/>
        </p:nvSpPr>
        <p:spPr>
          <a:xfrm>
            <a:off x="3571875" y="6643688"/>
            <a:ext cx="576263" cy="0"/>
          </a:xfrm>
          <a:prstGeom prst="line">
            <a:avLst/>
          </a:prstGeom>
          <a:ln w="9525" cap="flat" cmpd="sng">
            <a:solidFill>
              <a:srgbClr val="0000FF"/>
            </a:solidFill>
            <a:prstDash val="solid"/>
            <a:round/>
            <a:headEnd type="none" w="med" len="med"/>
            <a:tailEnd type="triangle" w="med" len="med"/>
          </a:ln>
        </p:spPr>
      </p:sp>
      <p:sp>
        <p:nvSpPr>
          <p:cNvPr id="54282" name="Line 13"/>
          <p:cNvSpPr/>
          <p:nvPr/>
        </p:nvSpPr>
        <p:spPr>
          <a:xfrm>
            <a:off x="5857875" y="6715125"/>
            <a:ext cx="503238" cy="0"/>
          </a:xfrm>
          <a:prstGeom prst="line">
            <a:avLst/>
          </a:prstGeom>
          <a:ln w="9525" cap="flat" cmpd="sng">
            <a:solidFill>
              <a:srgbClr val="0000FF"/>
            </a:solidFill>
            <a:prstDash val="solid"/>
            <a:round/>
            <a:headEnd type="none" w="med" len="med"/>
            <a:tailEnd type="triangle" w="med" len="med"/>
          </a:ln>
        </p:spPr>
      </p:sp>
      <p:sp>
        <p:nvSpPr>
          <p:cNvPr id="54283" name="标题 1"/>
          <p:cNvSpPr txBox="1"/>
          <p:nvPr/>
        </p:nvSpPr>
        <p:spPr>
          <a:xfrm>
            <a:off x="457200" y="577850"/>
            <a:ext cx="8229600" cy="1143000"/>
          </a:xfrm>
          <a:prstGeom prst="rect">
            <a:avLst/>
          </a:prstGeom>
          <a:noFill/>
          <a:ln w="9525">
            <a:noFill/>
          </a:ln>
        </p:spPr>
        <p:txBody>
          <a:bodyPr anchor="t" anchorCtr="0"/>
          <a:p>
            <a:r>
              <a:rPr lang="en-US" altLang="zh-CN" sz="4800" dirty="0">
                <a:latin typeface="Calibri" panose="020F0502020204030204" pitchFamily="34" charset="0"/>
                <a:ea typeface="隶书" panose="02010509060101010101" pitchFamily="49" charset="-122"/>
              </a:rPr>
              <a:t>3</a:t>
            </a:r>
            <a:r>
              <a:rPr lang="zh-CN" altLang="en-US" sz="4800" dirty="0">
                <a:latin typeface="Calibri" panose="020F0502020204030204" pitchFamily="34" charset="0"/>
                <a:ea typeface="隶书" panose="02010509060101010101" pitchFamily="49" charset="-122"/>
              </a:rPr>
              <a:t>、联系方式</a:t>
            </a:r>
            <a:endParaRPr lang="zh-CN" altLang="en-US" sz="4800" dirty="0">
              <a:latin typeface="Calibri" panose="020F0502020204030204" pitchFamily="34" charset="0"/>
              <a:ea typeface="隶书" panose="020105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txBox="1"/>
          <p:nvPr/>
        </p:nvSpPr>
        <p:spPr>
          <a:xfrm>
            <a:off x="428625" y="428625"/>
            <a:ext cx="8229600" cy="1143000"/>
          </a:xfrm>
          <a:prstGeom prst="rect">
            <a:avLst/>
          </a:prstGeom>
          <a:noFill/>
          <a:ln w="9525">
            <a:noFill/>
          </a:ln>
        </p:spPr>
        <p:txBody>
          <a:bodyPr anchor="t" anchorCtr="0"/>
          <a:p>
            <a:pPr eaLnBrk="0" hangingPunct="0"/>
            <a:r>
              <a:rPr lang="zh-CN" altLang="en-US" sz="5000" dirty="0">
                <a:solidFill>
                  <a:schemeClr val="tx2"/>
                </a:solidFill>
                <a:latin typeface="Calibri" panose="020F0502020204030204" pitchFamily="34" charset="0"/>
                <a:ea typeface="隶书" panose="02010509060101010101" pitchFamily="49" charset="-122"/>
              </a:rPr>
              <a:t>各系办、医院联系方式</a:t>
            </a:r>
            <a:endParaRPr lang="zh-CN" altLang="en-US" sz="5000" dirty="0">
              <a:solidFill>
                <a:schemeClr val="tx2"/>
              </a:solidFill>
              <a:latin typeface="Calibri" panose="020F0502020204030204" pitchFamily="34" charset="0"/>
              <a:ea typeface="隶书" panose="02010509060101010101" pitchFamily="49" charset="-122"/>
            </a:endParaRPr>
          </a:p>
        </p:txBody>
      </p:sp>
      <p:pic>
        <p:nvPicPr>
          <p:cNvPr id="3" name="图片 2"/>
          <p:cNvPicPr>
            <a:picLocks noChangeAspect="1"/>
          </p:cNvPicPr>
          <p:nvPr/>
        </p:nvPicPr>
        <p:blipFill>
          <a:blip r:embed="rId1"/>
          <a:stretch>
            <a:fillRect/>
          </a:stretch>
        </p:blipFill>
        <p:spPr>
          <a:xfrm>
            <a:off x="611505" y="1196975"/>
            <a:ext cx="4449445" cy="5382260"/>
          </a:xfrm>
          <a:prstGeom prst="rect">
            <a:avLst/>
          </a:prstGeom>
        </p:spPr>
      </p:pic>
      <p:pic>
        <p:nvPicPr>
          <p:cNvPr id="4" name="图片 3"/>
          <p:cNvPicPr>
            <a:picLocks noChangeAspect="1"/>
          </p:cNvPicPr>
          <p:nvPr/>
        </p:nvPicPr>
        <p:blipFill>
          <a:blip r:embed="rId2"/>
          <a:stretch>
            <a:fillRect/>
          </a:stretch>
        </p:blipFill>
        <p:spPr>
          <a:xfrm>
            <a:off x="5147945" y="5578475"/>
            <a:ext cx="3899535" cy="1000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p:txBody>
          <a:bodyPr vert="horz" wrap="square" lIns="0" tIns="45720" rIns="0" bIns="0" anchor="b" anchorCtr="0"/>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医学教育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
        <p:nvSpPr>
          <p:cNvPr id="9" name="椭圆 8"/>
          <p:cNvSpPr/>
          <p:nvPr/>
        </p:nvSpPr>
        <p:spPr bwMode="auto">
          <a:xfrm>
            <a:off x="3929063" y="257175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3000375" y="471487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p:custDataLst>
              <p:tags r:id="rId1"/>
            </p:custDataLst>
          </p:nvPr>
        </p:nvPicPr>
        <p:blipFill>
          <a:blip r:embed="rId2"/>
          <a:stretch>
            <a:fillRect/>
          </a:stretch>
        </p:blipFill>
        <p:spPr>
          <a:xfrm>
            <a:off x="2727960" y="2780665"/>
            <a:ext cx="6273165" cy="3656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857250" y="642938"/>
            <a:ext cx="8472488" cy="1143000"/>
          </a:xfrm>
        </p:spPr>
        <p:txBody>
          <a:bodyPr vert="horz" wrap="square" lIns="0" tIns="45720" rIns="0" bIns="0" anchor="b" anchorCtr="0"/>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643063" y="2928938"/>
            <a:ext cx="1285875"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9</a:t>
            </a:r>
            <a:r>
              <a:rPr lang="zh-CN" altLang="en-US" sz="2000" dirty="0">
                <a:latin typeface="Arial" panose="020B0604020202020204" pitchFamily="34" charset="0"/>
                <a:ea typeface="宋体" panose="02010600030101010101" pitchFamily="2" charset="-122"/>
              </a:rPr>
              <a:t>月中旬</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706438"/>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9</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-10</a:t>
            </a:r>
            <a:r>
              <a:rPr lang="zh-CN" altLang="en-US" sz="2000" dirty="0">
                <a:latin typeface="Arial" panose="020B0604020202020204" pitchFamily="34" charset="0"/>
                <a:ea typeface="宋体" panose="02010600030101010101" pitchFamily="2" charset="-122"/>
              </a:rPr>
              <a:t>月中旬</a:t>
            </a:r>
            <a:endParaRPr lang="zh-CN" altLang="en-US" sz="2000" dirty="0">
              <a:latin typeface="Arial" panose="020B0604020202020204" pitchFamily="34" charset="0"/>
              <a:ea typeface="宋体" panose="02010600030101010101" pitchFamily="2" charset="-122"/>
            </a:endParaRPr>
          </a:p>
        </p:txBody>
      </p:sp>
      <p:sp>
        <p:nvSpPr>
          <p:cNvPr id="10245" name="TextBox 6"/>
          <p:cNvSpPr txBox="1"/>
          <p:nvPr/>
        </p:nvSpPr>
        <p:spPr>
          <a:xfrm>
            <a:off x="6143625" y="2928938"/>
            <a:ext cx="1785938" cy="706437"/>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10</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-11</a:t>
            </a:r>
            <a:r>
              <a:rPr lang="zh-CN" altLang="en-US" sz="2000" dirty="0">
                <a:latin typeface="Arial" panose="020B0604020202020204" pitchFamily="34" charset="0"/>
                <a:ea typeface="宋体" panose="02010600030101010101" pitchFamily="2" charset="-122"/>
              </a:rPr>
              <a:t>月中旬</a:t>
            </a:r>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215063" y="4643438"/>
            <a:ext cx="1714500"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11</a:t>
            </a:r>
            <a:r>
              <a:rPr lang="zh-CN" altLang="en-US" sz="2000" dirty="0">
                <a:latin typeface="Arial" panose="020B0604020202020204" pitchFamily="34" charset="0"/>
                <a:ea typeface="宋体" panose="02010600030101010101" pitchFamily="2" charset="-122"/>
              </a:rPr>
              <a:t>月底完成</a:t>
            </a:r>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428750" y="4643438"/>
            <a:ext cx="1714500" cy="398462"/>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463"/>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143375" y="6283325"/>
            <a:ext cx="928688" cy="398463"/>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vert="horz" wrap="square" lIns="0" tIns="45720" rIns="0" bIns="0" anchor="b" anchorCtr="0"/>
          <a:p>
            <a:r>
              <a:rPr lang="zh-CN" altLang="en-US" dirty="0"/>
              <a:t>申请资格</a:t>
            </a:r>
            <a:endParaRPr lang="zh-CN" altLang="en-US" dirty="0"/>
          </a:p>
        </p:txBody>
      </p:sp>
      <p:sp>
        <p:nvSpPr>
          <p:cNvPr id="11266" name="内容占位符 2"/>
          <p:cNvSpPr>
            <a:spLocks noGrp="1"/>
          </p:cNvSpPr>
          <p:nvPr>
            <p:ph idx="1"/>
          </p:nvPr>
        </p:nvSpPr>
        <p:spPr>
          <a:xfrm>
            <a:off x="457200" y="1935163"/>
            <a:ext cx="8543925" cy="4389437"/>
          </a:xfrm>
        </p:spPr>
        <p:txBody>
          <a:bodyPr vert="horz" wrap="square" lIns="91440" tIns="45720" rIns="91440" bIns="45720" anchor="t" anchorCtr="0"/>
          <a:p>
            <a:r>
              <a:rPr lang="zh-CN" altLang="en-US" dirty="0"/>
              <a:t>科学学位：</a:t>
            </a:r>
            <a:r>
              <a:rPr lang="en-US" altLang="zh-CN" dirty="0"/>
              <a:t>  1</a:t>
            </a:r>
            <a:r>
              <a:rPr lang="zh-CN" altLang="en-US" dirty="0"/>
              <a:t>、完成课程学习</a:t>
            </a:r>
            <a:endParaRPr lang="en-US" altLang="zh-CN" dirty="0"/>
          </a:p>
          <a:p>
            <a:pPr algn="r">
              <a:buNone/>
            </a:pPr>
            <a:r>
              <a:rPr lang="en-US" altLang="zh-CN" dirty="0"/>
              <a:t>                       2</a:t>
            </a:r>
            <a:r>
              <a:rPr lang="zh-CN" altLang="en-US" dirty="0"/>
              <a:t>、完成科研训练，发表相应论文（含录用</a:t>
            </a:r>
            <a:r>
              <a:rPr lang="en-US" altLang="zh-CN" dirty="0"/>
              <a:t>+       </a:t>
            </a:r>
            <a:r>
              <a:rPr lang="zh-CN" altLang="en-US" dirty="0"/>
              <a:t>校样稿</a:t>
            </a:r>
            <a:r>
              <a:rPr lang="en-US" altLang="zh-CN" dirty="0"/>
              <a:t>DOI</a:t>
            </a:r>
            <a:r>
              <a:rPr lang="zh-CN" altLang="en-US" dirty="0"/>
              <a:t>）</a:t>
            </a:r>
            <a:endParaRPr lang="en-US" altLang="zh-CN" dirty="0"/>
          </a:p>
          <a:p>
            <a:pPr>
              <a:buNone/>
            </a:pPr>
            <a:r>
              <a:rPr lang="en-US" altLang="zh-CN" dirty="0"/>
              <a:t>                         3</a:t>
            </a:r>
            <a:r>
              <a:rPr lang="zh-CN" altLang="en-US" dirty="0"/>
              <a:t>、完成学位论文初稿</a:t>
            </a:r>
            <a:endParaRPr lang="en-US" altLang="zh-CN" dirty="0"/>
          </a:p>
          <a:p>
            <a:endParaRPr lang="en-US" altLang="zh-CN" dirty="0"/>
          </a:p>
          <a:p>
            <a:r>
              <a:rPr lang="zh-CN" altLang="en-US" dirty="0"/>
              <a:t>专业学位：</a:t>
            </a:r>
            <a:r>
              <a:rPr lang="en-US" altLang="zh-CN" dirty="0"/>
              <a:t>  1</a:t>
            </a:r>
            <a:r>
              <a:rPr lang="zh-CN" altLang="en-US" dirty="0"/>
              <a:t>、完成课程学习</a:t>
            </a:r>
            <a:endParaRPr lang="en-US" altLang="zh-CN" dirty="0"/>
          </a:p>
          <a:p>
            <a:pPr algn="r">
              <a:buNone/>
            </a:pPr>
            <a:r>
              <a:rPr lang="en-US" altLang="zh-CN" dirty="0"/>
              <a:t>                       2</a:t>
            </a:r>
            <a:r>
              <a:rPr lang="zh-CN" altLang="en-US" dirty="0"/>
              <a:t>、完成科研训练，发表相应论文（含录用</a:t>
            </a:r>
            <a:r>
              <a:rPr lang="en-US" altLang="zh-CN" dirty="0">
                <a:sym typeface="+mn-ea"/>
              </a:rPr>
              <a:t>+       </a:t>
            </a:r>
            <a:r>
              <a:rPr lang="zh-CN" altLang="en-US" dirty="0">
                <a:sym typeface="+mn-ea"/>
              </a:rPr>
              <a:t>校样稿</a:t>
            </a:r>
            <a:r>
              <a:rPr lang="en-US" altLang="zh-CN" dirty="0">
                <a:sym typeface="+mn-ea"/>
              </a:rPr>
              <a:t>DOI</a:t>
            </a:r>
            <a:r>
              <a:rPr lang="zh-CN" altLang="en-US" dirty="0"/>
              <a:t>）</a:t>
            </a:r>
            <a:endParaRPr lang="en-US" altLang="zh-CN" dirty="0"/>
          </a:p>
          <a:p>
            <a:pPr>
              <a:buNone/>
            </a:pPr>
            <a:r>
              <a:rPr lang="en-US" altLang="zh-CN" dirty="0"/>
              <a:t>                         3</a:t>
            </a:r>
            <a:r>
              <a:rPr lang="zh-CN" altLang="en-US" dirty="0"/>
              <a:t>、完成学位论文初稿</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p:txBody>
          <a:bodyPr vert="horz" wrap="square" lIns="0" tIns="45720" rIns="0" bIns="0" anchor="b" anchorCtr="0"/>
          <a:p>
            <a:pPr eaLnBrk="1" hangingPunct="1"/>
            <a:r>
              <a:rPr lang="zh-CN" altLang="en-US" dirty="0"/>
              <a:t>一、提交申请</a:t>
            </a:r>
            <a:endParaRPr lang="zh-CN" altLang="en-US" dirty="0"/>
          </a:p>
        </p:txBody>
      </p:sp>
      <p:sp>
        <p:nvSpPr>
          <p:cNvPr id="12290" name="内容占位符 2"/>
          <p:cNvSpPr>
            <a:spLocks noGrp="1"/>
          </p:cNvSpPr>
          <p:nvPr>
            <p:ph idx="1"/>
          </p:nvPr>
        </p:nvSpPr>
        <p:spPr>
          <a:xfrm>
            <a:off x="457200" y="1935163"/>
            <a:ext cx="4614863" cy="4065587"/>
          </a:xfrm>
        </p:spPr>
        <p:txBody>
          <a:bodyPr vert="horz" wrap="square" lIns="91440" tIns="45720" rIns="91440" bIns="45720" anchor="t" anchorCtr="0"/>
          <a:p>
            <a:pPr eaLnBrk="1" hangingPunct="1"/>
            <a:r>
              <a:rPr lang="zh-CN" altLang="en-US" dirty="0"/>
              <a:t>科学学位：一年三次，</a:t>
            </a:r>
            <a:r>
              <a:rPr lang="en-US" altLang="zh-CN" dirty="0"/>
              <a:t>3</a:t>
            </a:r>
            <a:r>
              <a:rPr lang="zh-CN" altLang="en-US" dirty="0"/>
              <a:t>月、</a:t>
            </a:r>
            <a:r>
              <a:rPr lang="en-US" altLang="zh-CN" dirty="0"/>
              <a:t>6</a:t>
            </a:r>
            <a:r>
              <a:rPr lang="zh-CN" altLang="en-US" dirty="0"/>
              <a:t>月、</a:t>
            </a:r>
            <a:r>
              <a:rPr lang="en-US" altLang="zh-CN" dirty="0"/>
              <a:t>12</a:t>
            </a:r>
            <a:r>
              <a:rPr lang="zh-CN" altLang="en-US" dirty="0"/>
              <a:t>月；</a:t>
            </a:r>
            <a:r>
              <a:rPr lang="en-US" altLang="zh-CN" dirty="0"/>
              <a:t>           </a:t>
            </a:r>
            <a:endParaRPr lang="en-US" altLang="zh-CN" dirty="0"/>
          </a:p>
          <a:p>
            <a:pPr eaLnBrk="1" hangingPunct="1"/>
            <a:r>
              <a:rPr lang="zh-CN" altLang="en-US" dirty="0"/>
              <a:t>专业学位：一般一年</a:t>
            </a:r>
            <a:r>
              <a:rPr lang="en-US" altLang="zh-CN" dirty="0"/>
              <a:t>1</a:t>
            </a:r>
            <a:r>
              <a:rPr lang="zh-CN" altLang="en-US" dirty="0"/>
              <a:t>次，</a:t>
            </a:r>
            <a:r>
              <a:rPr lang="en-US" altLang="zh-CN" dirty="0"/>
              <a:t>6</a:t>
            </a:r>
            <a:r>
              <a:rPr lang="zh-CN" altLang="en-US" dirty="0"/>
              <a:t>月。</a:t>
            </a:r>
            <a:endParaRPr lang="en-US" altLang="zh-CN"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2291" name="组合 11"/>
          <p:cNvGrpSpPr/>
          <p:nvPr/>
        </p:nvGrpSpPr>
        <p:grpSpPr>
          <a:xfrm>
            <a:off x="5072063" y="785813"/>
            <a:ext cx="3884612" cy="5584825"/>
            <a:chOff x="5072066" y="785794"/>
            <a:chExt cx="3884748" cy="5584703"/>
          </a:xfrm>
        </p:grpSpPr>
        <p:grpSp>
          <p:nvGrpSpPr>
            <p:cNvPr id="12292" name="组合 7"/>
            <p:cNvGrpSpPr/>
            <p:nvPr/>
          </p:nvGrpSpPr>
          <p:grpSpPr>
            <a:xfrm>
              <a:off x="5286380" y="785794"/>
              <a:ext cx="3670434" cy="5584703"/>
              <a:chOff x="5286380" y="785794"/>
              <a:chExt cx="3670434" cy="5584703"/>
            </a:xfrm>
          </p:grpSpPr>
          <p:pic>
            <p:nvPicPr>
              <p:cNvPr id="12293"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2294"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428625" y="142875"/>
            <a:ext cx="8229600" cy="1143000"/>
          </a:xfrm>
        </p:spPr>
        <p:txBody>
          <a:bodyPr vert="horz" wrap="square" lIns="0" tIns="45720" rIns="0" bIns="0" anchor="b" anchorCtr="0"/>
          <a:p>
            <a:pPr eaLnBrk="1" hangingPunct="1"/>
            <a:r>
              <a:rPr lang="zh-CN" altLang="en-US" dirty="0"/>
              <a:t>申请材料</a:t>
            </a:r>
            <a:endParaRPr lang="zh-CN" altLang="en-US" dirty="0"/>
          </a:p>
        </p:txBody>
      </p:sp>
      <p:sp>
        <p:nvSpPr>
          <p:cNvPr id="13314" name="内容占位符 2"/>
          <p:cNvSpPr>
            <a:spLocks noGrp="1"/>
          </p:cNvSpPr>
          <p:nvPr>
            <p:ph sz="half" idx="1"/>
          </p:nvPr>
        </p:nvSpPr>
        <p:spPr>
          <a:xfrm>
            <a:off x="533400" y="1644650"/>
            <a:ext cx="4038600" cy="4435475"/>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sz="2000" b="1" dirty="0">
                <a:solidFill>
                  <a:srgbClr val="C00000"/>
                </a:solidFill>
                <a:sym typeface="+mn-ea"/>
              </a:rPr>
              <a:t>（</a:t>
            </a:r>
            <a:r>
              <a:rPr lang="en-US" altLang="zh-CN" sz="2000" b="1" dirty="0">
                <a:solidFill>
                  <a:srgbClr val="C00000"/>
                </a:solidFill>
                <a:sym typeface="+mn-ea"/>
              </a:rPr>
              <a:t>1</a:t>
            </a:r>
            <a:r>
              <a:rPr lang="zh-CN" altLang="en-US" sz="2000" b="1" dirty="0">
                <a:solidFill>
                  <a:srgbClr val="C00000"/>
                </a:solidFill>
                <a:sym typeface="+mn-ea"/>
              </a:rPr>
              <a:t>）电子材料</a:t>
            </a:r>
            <a:endParaRPr lang="en-US" altLang="zh-CN" sz="2000"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①答辩申请报告</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②</a:t>
            </a:r>
            <a:r>
              <a:rPr lang="zh-CN" altLang="zh-CN" sz="2000" dirty="0">
                <a:sym typeface="+mn-ea"/>
              </a:rPr>
              <a:t>发表论文原件和全文复印件</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③</a:t>
            </a:r>
            <a:r>
              <a:rPr lang="zh-CN" altLang="zh-CN" sz="2000" dirty="0">
                <a:sym typeface="+mn-ea"/>
              </a:rPr>
              <a:t>论文相关证明材料</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④送审承诺书</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⑤研究生课程班结业证书复印件（正反面）；2016级及以后的同力专硕还需提供规培证书复印件</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b="1" kern="1200" dirty="0">
                <a:solidFill>
                  <a:srgbClr val="FF0000"/>
                </a:solidFill>
                <a:latin typeface="+mn-lt"/>
                <a:ea typeface="+mn-ea"/>
                <a:cs typeface="+mn-cs"/>
              </a:rPr>
              <a:t>电子版照片（</a:t>
            </a:r>
            <a:r>
              <a:rPr lang="en-US" altLang="zh-CN" sz="2000" b="1" kern="1200" dirty="0">
                <a:solidFill>
                  <a:srgbClr val="FF0000"/>
                </a:solidFill>
                <a:latin typeface="+mn-lt"/>
                <a:ea typeface="+mn-ea"/>
                <a:cs typeface="+mn-cs"/>
              </a:rPr>
              <a:t>9</a:t>
            </a:r>
            <a:r>
              <a:rPr lang="zh-CN" altLang="en-US" sz="2000" b="1" kern="1200" dirty="0">
                <a:solidFill>
                  <a:srgbClr val="FF0000"/>
                </a:solidFill>
                <a:latin typeface="+mn-lt"/>
                <a:ea typeface="+mn-ea"/>
                <a:cs typeface="+mn-cs"/>
              </a:rPr>
              <a:t>月2</a:t>
            </a:r>
            <a:r>
              <a:rPr lang="en-US" altLang="zh-CN" sz="2000" b="1" kern="1200" dirty="0">
                <a:solidFill>
                  <a:srgbClr val="FF0000"/>
                </a:solidFill>
                <a:latin typeface="+mn-lt"/>
                <a:ea typeface="+mn-ea"/>
                <a:cs typeface="+mn-cs"/>
              </a:rPr>
              <a:t>8</a:t>
            </a:r>
            <a:r>
              <a:rPr lang="zh-CN" altLang="en-US" sz="2000" b="1" kern="1200" dirty="0">
                <a:solidFill>
                  <a:srgbClr val="FF0000"/>
                </a:solidFill>
                <a:latin typeface="+mn-lt"/>
                <a:ea typeface="+mn-ea"/>
                <a:cs typeface="+mn-cs"/>
              </a:rPr>
              <a:t>日前，逾期不予处理）</a:t>
            </a:r>
            <a:endParaRPr lang="zh-CN" altLang="en-US" sz="2000" b="1" kern="1200" dirty="0">
              <a:solidFill>
                <a:srgbClr val="FF0000"/>
              </a:solidFill>
              <a:latin typeface="+mn-lt"/>
              <a:ea typeface="+mn-ea"/>
              <a:cs typeface="+mn-cs"/>
            </a:endParaRPr>
          </a:p>
          <a:p>
            <a:pPr eaLnBrk="1" hangingPunct="1">
              <a:buClr>
                <a:srgbClr val="0BD0D9"/>
              </a:buClr>
              <a:buSzPct val="95000"/>
              <a:buFont typeface="Wingdings 2" panose="05020102010507070707" pitchFamily="18" charset="2"/>
              <a:buNone/>
            </a:pPr>
            <a:endParaRPr lang="zh-CN" altLang="en-US" sz="2000" kern="1200" dirty="0">
              <a:latin typeface="+mn-lt"/>
              <a:ea typeface="+mn-ea"/>
              <a:cs typeface="+mn-cs"/>
            </a:endParaRPr>
          </a:p>
        </p:txBody>
      </p:sp>
      <p:sp>
        <p:nvSpPr>
          <p:cNvPr id="13315" name="内容占位符 5"/>
          <p:cNvSpPr>
            <a:spLocks noGrp="1"/>
          </p:cNvSpPr>
          <p:nvPr>
            <p:ph sz="half" idx="2"/>
          </p:nvPr>
        </p:nvSpPr>
        <p:spPr>
          <a:xfrm>
            <a:off x="4572000" y="1928813"/>
            <a:ext cx="4038600" cy="3357562"/>
          </a:xfrm>
        </p:spPr>
        <p:txBody>
          <a:bodyPr vert="horz" wrap="square" lIns="91440" tIns="45720" rIns="91440" bIns="45720" anchor="t" anchorCtr="0"/>
          <a:p>
            <a:pPr eaLnBrk="1" hangingPunct="1">
              <a:buClr>
                <a:srgbClr val="0BD0D9"/>
              </a:buClr>
              <a:buSzPct val="95000"/>
              <a:buFont typeface="Wingdings 2" panose="05020102010507070707"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zh-CN" altLang="en-US"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kern="1200" dirty="0">
                <a:latin typeface="+mn-lt"/>
                <a:ea typeface="+mn-ea"/>
                <a:cs typeface="+mn-cs"/>
              </a:rPr>
              <a:t>①</a:t>
            </a:r>
            <a:r>
              <a:rPr lang="zh-CN" altLang="en-US" b="1" kern="1200" dirty="0">
                <a:latin typeface="+mn-lt"/>
                <a:ea typeface="+mn-ea"/>
                <a:cs typeface="+mn-cs"/>
              </a:rPr>
              <a:t>浙大系统：</a:t>
            </a:r>
            <a:r>
              <a:rPr lang="zh-CN" altLang="en-US" kern="1200" dirty="0">
                <a:latin typeface="+mn-lt"/>
                <a:ea typeface="+mn-ea"/>
                <a:cs typeface="+mn-cs"/>
              </a:rPr>
              <a:t>同力博士、同力硕士均需填写；</a:t>
            </a: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kern="1200" dirty="0">
                <a:latin typeface="+mn-lt"/>
                <a:ea typeface="+mn-ea"/>
                <a:cs typeface="+mn-cs"/>
              </a:rPr>
              <a:t>②</a:t>
            </a:r>
            <a:r>
              <a:rPr lang="zh-CN" altLang="en-US" b="1" kern="1200" dirty="0">
                <a:latin typeface="+mn-lt"/>
                <a:ea typeface="+mn-ea"/>
                <a:cs typeface="+mn-cs"/>
              </a:rPr>
              <a:t>国家平台：</a:t>
            </a:r>
            <a:r>
              <a:rPr lang="zh-CN" altLang="en-US" kern="1200" dirty="0">
                <a:solidFill>
                  <a:srgbClr val="FF0000"/>
                </a:solidFill>
                <a:latin typeface="+mn-lt"/>
                <a:ea typeface="+mn-ea"/>
                <a:cs typeface="+mn-cs"/>
              </a:rPr>
              <a:t>同力科硕需填写</a:t>
            </a:r>
            <a:r>
              <a:rPr lang="zh-CN" altLang="en-US" kern="1200" dirty="0">
                <a:latin typeface="+mn-lt"/>
                <a:ea typeface="+mn-ea"/>
                <a:cs typeface="+mn-cs"/>
              </a:rPr>
              <a:t>，专硕和博士不用填。（国家平台操作时间另行通知）</a:t>
            </a:r>
            <a:endParaRPr lang="en-US" altLang="zh-CN" kern="1200" dirty="0">
              <a:latin typeface="+mn-lt"/>
              <a:ea typeface="+mn-ea"/>
              <a:cs typeface="+mn-cs"/>
            </a:endParaRPr>
          </a:p>
          <a:p>
            <a:pPr eaLnBrk="1" hangingPunct="1">
              <a:buClr>
                <a:srgbClr val="0BD0D9"/>
              </a:buClr>
              <a:buSzPct val="95000"/>
            </a:pPr>
            <a:endParaRPr lang="zh-CN" altLang="en-US" kern="1200" dirty="0">
              <a:latin typeface="+mn-lt"/>
              <a:ea typeface="+mn-ea"/>
              <a:cs typeface="+mn-cs"/>
            </a:endParaRPr>
          </a:p>
        </p:txBody>
      </p:sp>
      <p:sp>
        <p:nvSpPr>
          <p:cNvPr id="7" name="圆角矩形 6"/>
          <p:cNvSpPr/>
          <p:nvPr/>
        </p:nvSpPr>
        <p:spPr>
          <a:xfrm>
            <a:off x="500063" y="1500188"/>
            <a:ext cx="3857625" cy="507206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圆角矩形 7"/>
          <p:cNvSpPr/>
          <p:nvPr/>
        </p:nvSpPr>
        <p:spPr>
          <a:xfrm>
            <a:off x="4643438" y="1571625"/>
            <a:ext cx="3643313" cy="3571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TextBox 9"/>
          <p:cNvSpPr txBox="1"/>
          <p:nvPr/>
        </p:nvSpPr>
        <p:spPr>
          <a:xfrm>
            <a:off x="4786313" y="5429250"/>
            <a:ext cx="3071812" cy="830263"/>
          </a:xfrm>
          <a:prstGeom prst="rect">
            <a:avLst/>
          </a:prstGeom>
          <a:noFill/>
          <a:ln w="9525">
            <a:noFill/>
          </a:ln>
        </p:spPr>
        <p:txBody>
          <a:bodyPr anchor="t" anchorCtr="0">
            <a:spAutoFit/>
          </a:bodyPr>
          <a:p>
            <a:r>
              <a:rPr lang="zh-CN" altLang="en-US" sz="2400" dirty="0">
                <a:solidFill>
                  <a:srgbClr val="FF0000"/>
                </a:solidFill>
                <a:latin typeface="华文新魏" panose="02010800040101010101" pitchFamily="2" charset="-122"/>
                <a:ea typeface="华文新魏" panose="02010800040101010101" pitchFamily="2" charset="-122"/>
              </a:rPr>
              <a:t>盲审论文从系统中调取（匿名版本）</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13319" name="矩形 8"/>
          <p:cNvSpPr/>
          <p:nvPr/>
        </p:nvSpPr>
        <p:spPr>
          <a:xfrm>
            <a:off x="2500313" y="1000125"/>
            <a:ext cx="6643687" cy="645160"/>
          </a:xfrm>
          <a:prstGeom prst="rect">
            <a:avLst/>
          </a:prstGeom>
          <a:noFill/>
          <a:ln w="9525">
            <a:noFill/>
          </a:ln>
        </p:spPr>
        <p:txBody>
          <a:bodyPr anchor="t" anchorCtr="0">
            <a:spAutoFit/>
          </a:bodyPr>
          <a:p>
            <a:r>
              <a:rPr lang="zh-CN" altLang="en-US" sz="1800" b="1" dirty="0">
                <a:solidFill>
                  <a:srgbClr val="FF0000"/>
                </a:solidFill>
                <a:latin typeface="Arial" panose="020B0604020202020204" pitchFamily="34" charset="0"/>
                <a:ea typeface="宋体" panose="02010600030101010101" pitchFamily="2" charset="-122"/>
              </a:rPr>
              <a:t>（</a:t>
            </a:r>
            <a:r>
              <a:rPr lang="en-US" altLang="zh-CN" sz="1800" b="1" dirty="0">
                <a:solidFill>
                  <a:srgbClr val="FF0000"/>
                </a:solidFill>
                <a:latin typeface="Arial" panose="020B0604020202020204" pitchFamily="34" charset="0"/>
                <a:ea typeface="宋体" panose="02010600030101010101" pitchFamily="2" charset="-122"/>
              </a:rPr>
              <a:t>9</a:t>
            </a:r>
            <a:r>
              <a:rPr lang="zh-CN" altLang="en-US" sz="1800" b="1" dirty="0">
                <a:solidFill>
                  <a:srgbClr val="FF0000"/>
                </a:solidFill>
                <a:latin typeface="Arial" panose="020B0604020202020204" pitchFamily="34" charset="0"/>
                <a:ea typeface="宋体" panose="02010600030101010101" pitchFamily="2" charset="-122"/>
              </a:rPr>
              <a:t>月</a:t>
            </a:r>
            <a:r>
              <a:rPr lang="en-US" altLang="zh-CN" sz="1800" b="1" dirty="0">
                <a:solidFill>
                  <a:srgbClr val="FF0000"/>
                </a:solidFill>
                <a:latin typeface="Arial" panose="020B0604020202020204" pitchFamily="34" charset="0"/>
                <a:ea typeface="宋体" panose="02010600030101010101" pitchFamily="2" charset="-122"/>
              </a:rPr>
              <a:t>28</a:t>
            </a:r>
            <a:r>
              <a:rPr lang="zh-CN" altLang="en-US" sz="1800" b="1" dirty="0">
                <a:solidFill>
                  <a:srgbClr val="FF0000"/>
                </a:solidFill>
                <a:latin typeface="Arial" panose="020B0604020202020204" pitchFamily="34" charset="0"/>
                <a:ea typeface="宋体" panose="02010600030101010101" pitchFamily="2" charset="-122"/>
              </a:rPr>
              <a:t>日前，具体日期由系办</a:t>
            </a:r>
            <a:r>
              <a:rPr lang="en-US" altLang="zh-CN" sz="1800" b="1" dirty="0">
                <a:solidFill>
                  <a:srgbClr val="FF0000"/>
                </a:solidFill>
                <a:latin typeface="Arial" panose="020B0604020202020204" pitchFamily="34" charset="0"/>
                <a:ea typeface="宋体" panose="02010600030101010101" pitchFamily="2" charset="-122"/>
              </a:rPr>
              <a:t>/</a:t>
            </a:r>
            <a:r>
              <a:rPr lang="zh-CN" altLang="en-US" sz="1800" b="1" dirty="0">
                <a:solidFill>
                  <a:srgbClr val="FF0000"/>
                </a:solidFill>
                <a:latin typeface="Arial" panose="020B0604020202020204" pitchFamily="34" charset="0"/>
                <a:ea typeface="宋体" panose="02010600030101010101" pitchFamily="2" charset="-122"/>
              </a:rPr>
              <a:t>科教科通知。材料具体要求参见</a:t>
            </a:r>
            <a:r>
              <a:rPr lang="en-US" altLang="zh-CN" sz="1800" b="1" dirty="0">
                <a:solidFill>
                  <a:srgbClr val="FF0000"/>
                </a:solidFill>
                <a:latin typeface="Arial" panose="020B0604020202020204" pitchFamily="34" charset="0"/>
                <a:ea typeface="宋体" panose="02010600030101010101" pitchFamily="2" charset="-122"/>
              </a:rPr>
              <a:t>pdf</a:t>
            </a:r>
            <a:r>
              <a:rPr lang="zh-CN" altLang="en-US" sz="1800" b="1" dirty="0">
                <a:solidFill>
                  <a:srgbClr val="FF0000"/>
                </a:solidFill>
                <a:latin typeface="Arial" panose="020B0604020202020204" pitchFamily="34" charset="0"/>
                <a:ea typeface="宋体" panose="02010600030101010101" pitchFamily="2" charset="-122"/>
              </a:rPr>
              <a:t>版通知）</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9015,&quot;width&quot;:15465}"/>
</p:tagLst>
</file>

<file path=ppt/tags/tag2.xml><?xml version="1.0" encoding="utf-8"?>
<p:tagLst xmlns:p="http://schemas.openxmlformats.org/presentationml/2006/main">
  <p:tag name="COMMONDATA" val="eyJoZGlkIjoiOGMyN2EzY2UxNjIwZWE3OTEzNmI2NDE4OWUzMGZiZTg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6534</Words>
  <Application>WPS 演示</Application>
  <PresentationFormat/>
  <Paragraphs>597</Paragraphs>
  <Slides>43</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43</vt:i4>
      </vt:variant>
    </vt:vector>
  </HeadingPairs>
  <TitlesOfParts>
    <vt:vector size="64" baseType="lpstr">
      <vt:lpstr>Arial</vt:lpstr>
      <vt:lpstr>宋体</vt:lpstr>
      <vt:lpstr>Wingdings</vt:lpstr>
      <vt:lpstr>Constantia</vt:lpstr>
      <vt:lpstr>Calibri</vt:lpstr>
      <vt:lpstr>隶书</vt:lpstr>
      <vt:lpstr>Wingdings 2</vt:lpstr>
      <vt:lpstr>Wingdings 2</vt:lpstr>
      <vt:lpstr>华文新魏</vt:lpstr>
      <vt:lpstr>微软雅黑</vt:lpstr>
      <vt:lpstr>Arial Unicode MS</vt:lpstr>
      <vt:lpstr>仿宋_GB2312</vt:lpstr>
      <vt:lpstr>仿宋</vt:lpstr>
      <vt:lpstr>TimesNewRomanPSMT</vt:lpstr>
      <vt:lpstr>ˎ̥</vt:lpstr>
      <vt:lpstr>Segoe Print</vt:lpstr>
      <vt:lpstr>Times New Roman</vt:lpstr>
      <vt:lpstr>楷体_GB2312</vt:lpstr>
      <vt:lpstr>新宋体</vt:lpstr>
      <vt:lpstr>Times New Roman</vt:lpstr>
      <vt:lpstr>流畅</vt:lpstr>
      <vt:lpstr>同等学力论文答辩和学位申请基本程序及注意事项</vt:lpstr>
      <vt:lpstr>    本PPT内容作为参考，如有疑意以学校、学院文件和研究生科解释为准。  </vt:lpstr>
      <vt:lpstr>PowerPoint 演示文稿</vt:lpstr>
      <vt:lpstr>PowerPoint 演示文稿</vt:lpstr>
      <vt:lpstr>答辩与学位申请文件：</vt:lpstr>
      <vt:lpstr>答辩与学位申请基本程序</vt:lpstr>
      <vt:lpstr>申请资格</vt:lpstr>
      <vt:lpstr>一、提交申请</vt:lpstr>
      <vt:lpstr>申请材料</vt:lpstr>
      <vt:lpstr>（2）网上申请-浙大系统 </vt:lpstr>
      <vt:lpstr>新系统 </vt:lpstr>
      <vt:lpstr>PowerPoint 演示文稿</vt:lpstr>
      <vt:lpstr>论文查重</vt:lpstr>
      <vt:lpstr>学院系统审核界面</vt:lpstr>
      <vt:lpstr>PowerPoint 演示文稿</vt:lpstr>
      <vt:lpstr>PowerPoint 演示文稿</vt:lpstr>
      <vt:lpstr>（3）网上申请-国家平台</vt:lpstr>
      <vt:lpstr>PowerPoint 演示文稿</vt:lpstr>
      <vt:lpstr>PowerPoint 演示文稿</vt:lpstr>
      <vt:lpstr>PowerPoint 演示文稿</vt:lpstr>
      <vt:lpstr>浙大系统审核界面 （网上申请及审核时间另行通知）</vt:lpstr>
      <vt:lpstr>期刊杂志等级查询</vt:lpstr>
      <vt:lpstr>盲审论文要求</vt:lpstr>
      <vt:lpstr>评阅结果判定</vt:lpstr>
      <vt:lpstr>大修重评</vt:lpstr>
      <vt:lpstr>学术观点分歧裁定</vt:lpstr>
      <vt:lpstr>四、学位论文答辩（11月30日前完成）</vt:lpstr>
      <vt:lpstr>      答辩结果：系统默认是“答辩不通过”，答辩完成后，录入结果即可。</vt:lpstr>
      <vt:lpstr>五、答辩后资料上交（详见答辩通知）</vt:lpstr>
      <vt:lpstr>PowerPoint 演示文稿</vt:lpstr>
      <vt:lpstr> 同等学力申请硕士学位人员清单  </vt:lpstr>
      <vt:lpstr>同等学力申请博士学位人员清单</vt:lpstr>
      <vt:lpstr>预答辩表</vt:lpstr>
      <vt:lpstr>学位申请书 （一式两份，原件）</vt:lpstr>
      <vt:lpstr>学位论文归档</vt:lpstr>
      <vt:lpstr>学院建议学位照片拍摄地点</vt:lpstr>
      <vt:lpstr>学院建议论文制作文印店</vt:lpstr>
      <vt:lpstr>六、学位审核</vt:lpstr>
      <vt:lpstr>七、证书发放和学位授予典礼</vt:lpstr>
      <vt:lpstr>八、其他</vt:lpstr>
      <vt:lpstr>2、不能按期授予学位的情况</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ZJU4</cp:lastModifiedBy>
  <cp:revision>671</cp:revision>
  <dcterms:created xsi:type="dcterms:W3CDTF">2006-10-14T04:28:00Z</dcterms:created>
  <dcterms:modified xsi:type="dcterms:W3CDTF">2022-09-14T05:54:48Z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37957DFEF12740CA84E0D64E9EE9C5EC</vt:lpwstr>
  </property>
</Properties>
</file>